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omments/comment2.xml" ContentType="application/vnd.openxmlformats-officedocument.presentationml.comments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0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1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2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3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4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1" r:id="rId1"/>
  </p:sldMasterIdLst>
  <p:notesMasterIdLst>
    <p:notesMasterId r:id="rId17"/>
  </p:notesMasterIdLst>
  <p:handoutMasterIdLst>
    <p:handoutMasterId r:id="rId18"/>
  </p:handoutMasterIdLst>
  <p:sldIdLst>
    <p:sldId id="411" r:id="rId2"/>
    <p:sldId id="440" r:id="rId3"/>
    <p:sldId id="436" r:id="rId4"/>
    <p:sldId id="448" r:id="rId5"/>
    <p:sldId id="457" r:id="rId6"/>
    <p:sldId id="456" r:id="rId7"/>
    <p:sldId id="455" r:id="rId8"/>
    <p:sldId id="449" r:id="rId9"/>
    <p:sldId id="458" r:id="rId10"/>
    <p:sldId id="451" r:id="rId11"/>
    <p:sldId id="459" r:id="rId12"/>
    <p:sldId id="452" r:id="rId13"/>
    <p:sldId id="460" r:id="rId14"/>
    <p:sldId id="461" r:id="rId15"/>
    <p:sldId id="426" r:id="rId16"/>
  </p:sldIdLst>
  <p:sldSz cx="9144000" cy="6858000" type="screen4x3"/>
  <p:notesSz cx="6797675" cy="9926638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B598A43D-AE3A-4DE2-80AE-1138A2231816}">
          <p14:sldIdLst>
            <p14:sldId id="411"/>
            <p14:sldId id="440"/>
          </p14:sldIdLst>
        </p14:section>
        <p14:section name="Teschnische Infrastruktur" id="{F6A4B6CC-7428-4F9A-AA7D-97FA3EA1F82D}">
          <p14:sldIdLst>
            <p14:sldId id="436"/>
          </p14:sldIdLst>
        </p14:section>
        <p14:section name="Hardwareausstattung" id="{0BB12ADD-0765-45DC-B4F5-42D473DD3503}">
          <p14:sldIdLst>
            <p14:sldId id="448"/>
            <p14:sldId id="457"/>
          </p14:sldIdLst>
        </p14:section>
        <p14:section name="Softwareausstattung" id="{5C8AC8CA-B739-40F0-B097-5932E513688A}">
          <p14:sldIdLst>
            <p14:sldId id="456"/>
            <p14:sldId id="455"/>
          </p14:sldIdLst>
        </p14:section>
        <p14:section name="Support" id="{3C836FD0-822C-40E6-84BE-D13E4B0A678A}">
          <p14:sldIdLst>
            <p14:sldId id="449"/>
          </p14:sldIdLst>
        </p14:section>
        <p14:section name="Medienlabor/Fortbildung" id="{918B6803-CCF9-43E0-B8CB-F628D086BBC7}">
          <p14:sldIdLst>
            <p14:sldId id="458"/>
          </p14:sldIdLst>
        </p14:section>
        <p14:section name="Organisatorische Rahmenbedingungen" id="{C46BA574-7202-4127-A101-08FE4E3D7B9F}">
          <p14:sldIdLst>
            <p14:sldId id="451"/>
          </p14:sldIdLst>
        </p14:section>
        <p14:section name="Weitere Themenfelder" id="{C3F7A238-CA3A-4B30-A0D0-E57F4A3C7EEF}">
          <p14:sldIdLst>
            <p14:sldId id="459"/>
            <p14:sldId id="452"/>
            <p14:sldId id="460"/>
            <p14:sldId id="461"/>
            <p14:sldId id="42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ckmann, Susanne (400.2)" initials="BS(" lastIdx="6" clrIdx="0">
    <p:extLst>
      <p:ext uri="{19B8F6BF-5375-455C-9EA6-DF929625EA0E}">
        <p15:presenceInfo xmlns:p15="http://schemas.microsoft.com/office/powerpoint/2012/main" userId="S-1-5-21-3357175217-3984664031-4212603062-27975" providerId="AD"/>
      </p:ext>
    </p:extLst>
  </p:cmAuthor>
  <p:cmAuthor id="2" name="Poetting, Christian (400.2)" initials="PC(" lastIdx="1" clrIdx="1">
    <p:extLst>
      <p:ext uri="{19B8F6BF-5375-455C-9EA6-DF929625EA0E}">
        <p15:presenceInfo xmlns:p15="http://schemas.microsoft.com/office/powerpoint/2012/main" userId="S-1-5-21-3357175217-3984664031-4212603062-2796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0000"/>
    <a:srgbClr val="E03114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Designformatvorlage 1 - Akz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Designformatvorlage 1 - Akz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6" autoAdjust="0"/>
    <p:restoredTop sz="82468" autoAdjust="0"/>
  </p:normalViewPr>
  <p:slideViewPr>
    <p:cSldViewPr snapToGrid="0">
      <p:cViewPr varScale="1">
        <p:scale>
          <a:sx n="53" d="100"/>
          <a:sy n="53" d="100"/>
        </p:scale>
        <p:origin x="1868" y="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47" d="100"/>
          <a:sy n="47" d="100"/>
        </p:scale>
        <p:origin x="-2237" y="-91"/>
      </p:cViewPr>
      <p:guideLst>
        <p:guide orient="horz" pos="3126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11-09T18:14:10.196" idx="6">
    <p:pos x="10" y="10"/>
    <p:text>Titel angepasst!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11-09T18:13:30.469" idx="5">
    <p:pos x="1779" y="2224"/>
    <p:text>Bitte die Anzahl prüfen und mit der Aussage in der Infovorlage sysnchroniseren</p:text>
    <p:extLst>
      <p:ext uri="{C676402C-5697-4E1C-873F-D02D1690AC5C}">
        <p15:threadingInfo xmlns:p15="http://schemas.microsoft.com/office/powerpoint/2012/main" timeZoneBias="-60"/>
      </p:ext>
    </p:extLst>
  </p:cm>
</p:cmLst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AD75A5-DE7D-493C-909E-24AEF603C94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9BBD9D01-E421-4A59-8EDD-784B13704FF6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de-DE" sz="2000" b="0" u="none" dirty="0" smtClean="0"/>
            <a:t>Technische Infrastruktur </a:t>
          </a:r>
          <a:endParaRPr lang="de-DE" sz="20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4AAC6237-7BFD-4360-9BFB-D58338A64175}" type="parTrans" cxnId="{DB5A37EF-318D-44F4-ABBB-16EE9EDAC106}">
      <dgm:prSet/>
      <dgm:spPr/>
      <dgm:t>
        <a:bodyPr/>
        <a:lstStyle/>
        <a:p>
          <a:endParaRPr lang="de-DE"/>
        </a:p>
      </dgm:t>
    </dgm:pt>
    <dgm:pt modelId="{5A83811A-69F1-4507-B1F8-88F5442CEEE7}" type="sibTrans" cxnId="{DB5A37EF-318D-44F4-ABBB-16EE9EDAC106}">
      <dgm:prSet/>
      <dgm:spPr/>
      <dgm:t>
        <a:bodyPr/>
        <a:lstStyle/>
        <a:p>
          <a:endParaRPr lang="de-DE"/>
        </a:p>
      </dgm:t>
    </dgm:pt>
    <dgm:pt modelId="{189FCF6F-75B5-4219-B8D4-D4D87ECF70AF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de-DE" sz="2000" b="0" u="none" dirty="0" smtClean="0"/>
            <a:t>Hardwareaus-</a:t>
          </a:r>
          <a:br>
            <a:rPr lang="de-DE" sz="2000" b="0" u="none" dirty="0" smtClean="0"/>
          </a:br>
          <a:r>
            <a:rPr lang="de-DE" sz="2000" b="0" u="none" dirty="0" err="1" smtClean="0"/>
            <a:t>stattung</a:t>
          </a:r>
          <a:endParaRPr lang="de-DE" sz="2000" b="0" u="none" dirty="0" smtClean="0"/>
        </a:p>
      </dgm:t>
    </dgm:pt>
    <dgm:pt modelId="{F2680932-C83F-40E1-8663-DF3AE1EE6E10}" type="parTrans" cxnId="{1C8AED94-81BF-4B77-9E0E-2744B9C0E14F}">
      <dgm:prSet/>
      <dgm:spPr/>
      <dgm:t>
        <a:bodyPr/>
        <a:lstStyle/>
        <a:p>
          <a:endParaRPr lang="de-DE"/>
        </a:p>
      </dgm:t>
    </dgm:pt>
    <dgm:pt modelId="{98F889A7-31A9-4146-8E9E-2F0FB9F1ACB0}" type="sibTrans" cxnId="{1C8AED94-81BF-4B77-9E0E-2744B9C0E14F}">
      <dgm:prSet/>
      <dgm:spPr/>
      <dgm:t>
        <a:bodyPr/>
        <a:lstStyle/>
        <a:p>
          <a:endParaRPr lang="de-DE"/>
        </a:p>
      </dgm:t>
    </dgm:pt>
    <dgm:pt modelId="{EA56FB1D-E01F-4617-968D-905F33B365A4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de-DE" sz="2000" dirty="0" smtClean="0">
              <a:solidFill>
                <a:schemeClr val="bg1"/>
              </a:solidFill>
            </a:rPr>
            <a:t>Softwareaus-</a:t>
          </a:r>
          <a:br>
            <a:rPr lang="de-DE" sz="2000" dirty="0" smtClean="0">
              <a:solidFill>
                <a:schemeClr val="bg1"/>
              </a:solidFill>
            </a:rPr>
          </a:br>
          <a:r>
            <a:rPr lang="de-DE" sz="2000" dirty="0" err="1" smtClean="0">
              <a:solidFill>
                <a:schemeClr val="bg1"/>
              </a:solidFill>
            </a:rPr>
            <a:t>stattung</a:t>
          </a:r>
          <a:endParaRPr lang="de-DE" sz="2000" dirty="0" smtClean="0"/>
        </a:p>
      </dgm:t>
    </dgm:pt>
    <dgm:pt modelId="{89B5A4C3-ADE1-4645-9EC2-B7AD06B362B7}" type="parTrans" cxnId="{08AC5A17-2D6B-4A7D-9FDE-68690C50AD74}">
      <dgm:prSet/>
      <dgm:spPr/>
      <dgm:t>
        <a:bodyPr/>
        <a:lstStyle/>
        <a:p>
          <a:endParaRPr lang="de-DE"/>
        </a:p>
      </dgm:t>
    </dgm:pt>
    <dgm:pt modelId="{FC5B0DBC-D3B1-444D-9E13-F80166541F97}" type="sibTrans" cxnId="{08AC5A17-2D6B-4A7D-9FDE-68690C50AD74}">
      <dgm:prSet/>
      <dgm:spPr/>
      <dgm:t>
        <a:bodyPr/>
        <a:lstStyle/>
        <a:p>
          <a:endParaRPr lang="de-DE"/>
        </a:p>
      </dgm:t>
    </dgm:pt>
    <dgm:pt modelId="{F08E6FF6-33FB-48BE-A006-EC63EFC24E9E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de-DE" sz="2000" dirty="0" smtClean="0"/>
            <a:t>Support</a:t>
          </a:r>
        </a:p>
      </dgm:t>
    </dgm:pt>
    <dgm:pt modelId="{42A535C4-8FF4-43DE-B768-A646AE6CA883}" type="parTrans" cxnId="{30EAC230-1904-41D0-B454-4C4AB3D7FDEB}">
      <dgm:prSet/>
      <dgm:spPr/>
      <dgm:t>
        <a:bodyPr/>
        <a:lstStyle/>
        <a:p>
          <a:endParaRPr lang="de-DE"/>
        </a:p>
      </dgm:t>
    </dgm:pt>
    <dgm:pt modelId="{F82FACB1-4788-4E2E-A728-999C3CB32981}" type="sibTrans" cxnId="{30EAC230-1904-41D0-B454-4C4AB3D7FDEB}">
      <dgm:prSet/>
      <dgm:spPr/>
      <dgm:t>
        <a:bodyPr/>
        <a:lstStyle/>
        <a:p>
          <a:endParaRPr lang="de-DE"/>
        </a:p>
      </dgm:t>
    </dgm:pt>
    <dgm:pt modelId="{383605FD-D8F1-4489-AF80-5B9371ACEC14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de-DE" sz="2000" dirty="0" smtClean="0"/>
            <a:t>Medienlabor/</a:t>
          </a:r>
          <a:br>
            <a:rPr lang="de-DE" sz="2000" dirty="0" smtClean="0"/>
          </a:br>
          <a:r>
            <a:rPr lang="de-DE" sz="2000" dirty="0" smtClean="0"/>
            <a:t>Fortbildungen</a:t>
          </a:r>
        </a:p>
      </dgm:t>
    </dgm:pt>
    <dgm:pt modelId="{02ED216E-09FC-406C-858E-EAA2ADD7413B}" type="parTrans" cxnId="{D2DD0BCC-9E01-439A-B89C-7DE81E83E77F}">
      <dgm:prSet/>
      <dgm:spPr/>
      <dgm:t>
        <a:bodyPr/>
        <a:lstStyle/>
        <a:p>
          <a:endParaRPr lang="de-DE"/>
        </a:p>
      </dgm:t>
    </dgm:pt>
    <dgm:pt modelId="{B63DD0E0-A29E-47FE-AB37-0F88A1142353}" type="sibTrans" cxnId="{D2DD0BCC-9E01-439A-B89C-7DE81E83E77F}">
      <dgm:prSet/>
      <dgm:spPr/>
      <dgm:t>
        <a:bodyPr/>
        <a:lstStyle/>
        <a:p>
          <a:endParaRPr lang="de-DE"/>
        </a:p>
      </dgm:t>
    </dgm:pt>
    <dgm:pt modelId="{D0D8CABB-CB54-4566-BAB8-608DE5478633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de-DE" sz="2000" dirty="0" smtClean="0"/>
            <a:t>Organisatorische Rahmen-bedingungen </a:t>
          </a:r>
        </a:p>
      </dgm:t>
    </dgm:pt>
    <dgm:pt modelId="{ABE5C47C-F97B-4819-BD3E-DEB05A350F36}" type="parTrans" cxnId="{1ED0D415-E8AF-4695-B987-45CBCEC3D559}">
      <dgm:prSet/>
      <dgm:spPr/>
      <dgm:t>
        <a:bodyPr/>
        <a:lstStyle/>
        <a:p>
          <a:endParaRPr lang="de-DE"/>
        </a:p>
      </dgm:t>
    </dgm:pt>
    <dgm:pt modelId="{C7847445-2B24-45FB-AFD2-40E874829362}" type="sibTrans" cxnId="{1ED0D415-E8AF-4695-B987-45CBCEC3D559}">
      <dgm:prSet/>
      <dgm:spPr/>
      <dgm:t>
        <a:bodyPr/>
        <a:lstStyle/>
        <a:p>
          <a:endParaRPr lang="de-DE"/>
        </a:p>
      </dgm:t>
    </dgm:pt>
    <dgm:pt modelId="{995F469B-C387-42C1-8882-9DB32C339D9B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de-DE" sz="2000" dirty="0" smtClean="0"/>
            <a:t>Exkurs:</a:t>
          </a:r>
        </a:p>
        <a:p>
          <a:r>
            <a:rPr lang="de-DE" sz="2000" dirty="0" smtClean="0"/>
            <a:t>Berufskollegs</a:t>
          </a:r>
        </a:p>
      </dgm:t>
    </dgm:pt>
    <dgm:pt modelId="{4C761F73-A6C1-4271-B0FB-7FBDBE57C655}" type="parTrans" cxnId="{1671C87D-AA5F-4A93-873B-64B7D177ADBE}">
      <dgm:prSet/>
      <dgm:spPr/>
      <dgm:t>
        <a:bodyPr/>
        <a:lstStyle/>
        <a:p>
          <a:endParaRPr lang="de-DE"/>
        </a:p>
      </dgm:t>
    </dgm:pt>
    <dgm:pt modelId="{DAEE9959-E5F5-44F2-9022-E09649A20951}" type="sibTrans" cxnId="{1671C87D-AA5F-4A93-873B-64B7D177ADBE}">
      <dgm:prSet/>
      <dgm:spPr/>
      <dgm:t>
        <a:bodyPr/>
        <a:lstStyle/>
        <a:p>
          <a:endParaRPr lang="de-DE"/>
        </a:p>
      </dgm:t>
    </dgm:pt>
    <dgm:pt modelId="{C248C75F-24FA-4FEE-B080-DA8458904802}" type="pres">
      <dgm:prSet presAssocID="{F4AD75A5-DE7D-493C-909E-24AEF603C94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3552819D-48FA-407B-AAF9-1D7D6AA9A48A}" type="pres">
      <dgm:prSet presAssocID="{9BBD9D01-E421-4A59-8EDD-784B13704FF6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A56E2065-8C58-4C02-9626-49D4BAF87FCA}" type="pres">
      <dgm:prSet presAssocID="{5A83811A-69F1-4507-B1F8-88F5442CEEE7}" presName="sibTrans" presStyleCnt="0"/>
      <dgm:spPr/>
    </dgm:pt>
    <dgm:pt modelId="{F8C83D68-9238-4B26-8D66-C4853CA0FFEA}" type="pres">
      <dgm:prSet presAssocID="{189FCF6F-75B5-4219-B8D4-D4D87ECF70AF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2258C2FB-4AEB-4D25-9AC0-4473A7AC9E0F}" type="pres">
      <dgm:prSet presAssocID="{98F889A7-31A9-4146-8E9E-2F0FB9F1ACB0}" presName="sibTrans" presStyleCnt="0"/>
      <dgm:spPr/>
    </dgm:pt>
    <dgm:pt modelId="{34C3F976-04FB-42E2-9EC6-7CA15BFBFB4C}" type="pres">
      <dgm:prSet presAssocID="{EA56FB1D-E01F-4617-968D-905F33B365A4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DBF8074D-5F3F-402C-BD0F-0A7E15958E02}" type="pres">
      <dgm:prSet presAssocID="{FC5B0DBC-D3B1-444D-9E13-F80166541F97}" presName="sibTrans" presStyleCnt="0"/>
      <dgm:spPr/>
    </dgm:pt>
    <dgm:pt modelId="{786B0A82-E04B-4CC5-814D-071DCFF80259}" type="pres">
      <dgm:prSet presAssocID="{F08E6FF6-33FB-48BE-A006-EC63EFC24E9E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284BBB31-611A-470F-B5F6-F882C4A9375D}" type="pres">
      <dgm:prSet presAssocID="{F82FACB1-4788-4E2E-A728-999C3CB32981}" presName="sibTrans" presStyleCnt="0"/>
      <dgm:spPr/>
    </dgm:pt>
    <dgm:pt modelId="{9F5A3D98-3078-4E16-8AAC-9605BD847E40}" type="pres">
      <dgm:prSet presAssocID="{383605FD-D8F1-4489-AF80-5B9371ACEC14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28863164-8070-4794-A979-0F80DD3B669B}" type="pres">
      <dgm:prSet presAssocID="{B63DD0E0-A29E-47FE-AB37-0F88A1142353}" presName="sibTrans" presStyleCnt="0"/>
      <dgm:spPr/>
    </dgm:pt>
    <dgm:pt modelId="{09D06926-C2B9-4449-B094-730932B21BFC}" type="pres">
      <dgm:prSet presAssocID="{D0D8CABB-CB54-4566-BAB8-608DE5478633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FAC8A554-ECCA-45AC-948C-703D53D5E800}" type="pres">
      <dgm:prSet presAssocID="{C7847445-2B24-45FB-AFD2-40E874829362}" presName="sibTrans" presStyleCnt="0"/>
      <dgm:spPr/>
    </dgm:pt>
    <dgm:pt modelId="{B7768E3B-8803-4A42-90A3-ABB6A5E24B24}" type="pres">
      <dgm:prSet presAssocID="{995F469B-C387-42C1-8882-9DB32C339D9B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B46DCD51-654C-46C0-BB61-CA6781721A0A}" type="presOf" srcId="{9BBD9D01-E421-4A59-8EDD-784B13704FF6}" destId="{3552819D-48FA-407B-AAF9-1D7D6AA9A48A}" srcOrd="0" destOrd="0" presId="urn:microsoft.com/office/officeart/2005/8/layout/default"/>
    <dgm:cxn modelId="{1671C87D-AA5F-4A93-873B-64B7D177ADBE}" srcId="{F4AD75A5-DE7D-493C-909E-24AEF603C944}" destId="{995F469B-C387-42C1-8882-9DB32C339D9B}" srcOrd="6" destOrd="0" parTransId="{4C761F73-A6C1-4271-B0FB-7FBDBE57C655}" sibTransId="{DAEE9959-E5F5-44F2-9022-E09649A20951}"/>
    <dgm:cxn modelId="{1C8AED94-81BF-4B77-9E0E-2744B9C0E14F}" srcId="{F4AD75A5-DE7D-493C-909E-24AEF603C944}" destId="{189FCF6F-75B5-4219-B8D4-D4D87ECF70AF}" srcOrd="1" destOrd="0" parTransId="{F2680932-C83F-40E1-8663-DF3AE1EE6E10}" sibTransId="{98F889A7-31A9-4146-8E9E-2F0FB9F1ACB0}"/>
    <dgm:cxn modelId="{7A5360ED-5203-45D0-A9BB-3AAC738E4815}" type="presOf" srcId="{F4AD75A5-DE7D-493C-909E-24AEF603C944}" destId="{C248C75F-24FA-4FEE-B080-DA8458904802}" srcOrd="0" destOrd="0" presId="urn:microsoft.com/office/officeart/2005/8/layout/default"/>
    <dgm:cxn modelId="{3B494AF8-5CEC-4A7C-9CDA-5CCB1A2FA46D}" type="presOf" srcId="{D0D8CABB-CB54-4566-BAB8-608DE5478633}" destId="{09D06926-C2B9-4449-B094-730932B21BFC}" srcOrd="0" destOrd="0" presId="urn:microsoft.com/office/officeart/2005/8/layout/default"/>
    <dgm:cxn modelId="{A90444C2-5FF0-4D37-B5E4-D68B16C0FFDF}" type="presOf" srcId="{995F469B-C387-42C1-8882-9DB32C339D9B}" destId="{B7768E3B-8803-4A42-90A3-ABB6A5E24B24}" srcOrd="0" destOrd="0" presId="urn:microsoft.com/office/officeart/2005/8/layout/default"/>
    <dgm:cxn modelId="{9AF432C6-AF81-49DC-BB2A-7DCCE3C89BA0}" type="presOf" srcId="{189FCF6F-75B5-4219-B8D4-D4D87ECF70AF}" destId="{F8C83D68-9238-4B26-8D66-C4853CA0FFEA}" srcOrd="0" destOrd="0" presId="urn:microsoft.com/office/officeart/2005/8/layout/default"/>
    <dgm:cxn modelId="{1ED0D415-E8AF-4695-B987-45CBCEC3D559}" srcId="{F4AD75A5-DE7D-493C-909E-24AEF603C944}" destId="{D0D8CABB-CB54-4566-BAB8-608DE5478633}" srcOrd="5" destOrd="0" parTransId="{ABE5C47C-F97B-4819-BD3E-DEB05A350F36}" sibTransId="{C7847445-2B24-45FB-AFD2-40E874829362}"/>
    <dgm:cxn modelId="{DB5A37EF-318D-44F4-ABBB-16EE9EDAC106}" srcId="{F4AD75A5-DE7D-493C-909E-24AEF603C944}" destId="{9BBD9D01-E421-4A59-8EDD-784B13704FF6}" srcOrd="0" destOrd="0" parTransId="{4AAC6237-7BFD-4360-9BFB-D58338A64175}" sibTransId="{5A83811A-69F1-4507-B1F8-88F5442CEEE7}"/>
    <dgm:cxn modelId="{841BA2B5-176D-41B7-AA8F-AF5A4675B4B8}" type="presOf" srcId="{F08E6FF6-33FB-48BE-A006-EC63EFC24E9E}" destId="{786B0A82-E04B-4CC5-814D-071DCFF80259}" srcOrd="0" destOrd="0" presId="urn:microsoft.com/office/officeart/2005/8/layout/default"/>
    <dgm:cxn modelId="{D2DD0BCC-9E01-439A-B89C-7DE81E83E77F}" srcId="{F4AD75A5-DE7D-493C-909E-24AEF603C944}" destId="{383605FD-D8F1-4489-AF80-5B9371ACEC14}" srcOrd="4" destOrd="0" parTransId="{02ED216E-09FC-406C-858E-EAA2ADD7413B}" sibTransId="{B63DD0E0-A29E-47FE-AB37-0F88A1142353}"/>
    <dgm:cxn modelId="{08AC5A17-2D6B-4A7D-9FDE-68690C50AD74}" srcId="{F4AD75A5-DE7D-493C-909E-24AEF603C944}" destId="{EA56FB1D-E01F-4617-968D-905F33B365A4}" srcOrd="2" destOrd="0" parTransId="{89B5A4C3-ADE1-4645-9EC2-B7AD06B362B7}" sibTransId="{FC5B0DBC-D3B1-444D-9E13-F80166541F97}"/>
    <dgm:cxn modelId="{30EAC230-1904-41D0-B454-4C4AB3D7FDEB}" srcId="{F4AD75A5-DE7D-493C-909E-24AEF603C944}" destId="{F08E6FF6-33FB-48BE-A006-EC63EFC24E9E}" srcOrd="3" destOrd="0" parTransId="{42A535C4-8FF4-43DE-B768-A646AE6CA883}" sibTransId="{F82FACB1-4788-4E2E-A728-999C3CB32981}"/>
    <dgm:cxn modelId="{83D00100-B0D8-4871-A87D-E10D699C1CC2}" type="presOf" srcId="{383605FD-D8F1-4489-AF80-5B9371ACEC14}" destId="{9F5A3D98-3078-4E16-8AAC-9605BD847E40}" srcOrd="0" destOrd="0" presId="urn:microsoft.com/office/officeart/2005/8/layout/default"/>
    <dgm:cxn modelId="{016A1B43-0B40-40C8-8A9D-E2B18ABDBDB7}" type="presOf" srcId="{EA56FB1D-E01F-4617-968D-905F33B365A4}" destId="{34C3F976-04FB-42E2-9EC6-7CA15BFBFB4C}" srcOrd="0" destOrd="0" presId="urn:microsoft.com/office/officeart/2005/8/layout/default"/>
    <dgm:cxn modelId="{E42F34E4-BF03-4C29-A3B0-090968A67453}" type="presParOf" srcId="{C248C75F-24FA-4FEE-B080-DA8458904802}" destId="{3552819D-48FA-407B-AAF9-1D7D6AA9A48A}" srcOrd="0" destOrd="0" presId="urn:microsoft.com/office/officeart/2005/8/layout/default"/>
    <dgm:cxn modelId="{3239C2F3-C1E0-4A1C-B511-046643AFEE1D}" type="presParOf" srcId="{C248C75F-24FA-4FEE-B080-DA8458904802}" destId="{A56E2065-8C58-4C02-9626-49D4BAF87FCA}" srcOrd="1" destOrd="0" presId="urn:microsoft.com/office/officeart/2005/8/layout/default"/>
    <dgm:cxn modelId="{DCD8C280-7DB4-4130-94F6-69A5B61DB8BD}" type="presParOf" srcId="{C248C75F-24FA-4FEE-B080-DA8458904802}" destId="{F8C83D68-9238-4B26-8D66-C4853CA0FFEA}" srcOrd="2" destOrd="0" presId="urn:microsoft.com/office/officeart/2005/8/layout/default"/>
    <dgm:cxn modelId="{9550A35D-78B0-43FB-93D8-59858CEAE82A}" type="presParOf" srcId="{C248C75F-24FA-4FEE-B080-DA8458904802}" destId="{2258C2FB-4AEB-4D25-9AC0-4473A7AC9E0F}" srcOrd="3" destOrd="0" presId="urn:microsoft.com/office/officeart/2005/8/layout/default"/>
    <dgm:cxn modelId="{A7DD3212-4EEF-4EA0-8983-42E84F1C7CFC}" type="presParOf" srcId="{C248C75F-24FA-4FEE-B080-DA8458904802}" destId="{34C3F976-04FB-42E2-9EC6-7CA15BFBFB4C}" srcOrd="4" destOrd="0" presId="urn:microsoft.com/office/officeart/2005/8/layout/default"/>
    <dgm:cxn modelId="{D414DB39-5CBB-4C77-BE2A-B4EFD2CBDD16}" type="presParOf" srcId="{C248C75F-24FA-4FEE-B080-DA8458904802}" destId="{DBF8074D-5F3F-402C-BD0F-0A7E15958E02}" srcOrd="5" destOrd="0" presId="urn:microsoft.com/office/officeart/2005/8/layout/default"/>
    <dgm:cxn modelId="{CA629F1A-FBFA-40B6-AAF6-3E88A8922910}" type="presParOf" srcId="{C248C75F-24FA-4FEE-B080-DA8458904802}" destId="{786B0A82-E04B-4CC5-814D-071DCFF80259}" srcOrd="6" destOrd="0" presId="urn:microsoft.com/office/officeart/2005/8/layout/default"/>
    <dgm:cxn modelId="{0D14EDA1-CBF0-4366-A2B9-1DF10B885385}" type="presParOf" srcId="{C248C75F-24FA-4FEE-B080-DA8458904802}" destId="{284BBB31-611A-470F-B5F6-F882C4A9375D}" srcOrd="7" destOrd="0" presId="urn:microsoft.com/office/officeart/2005/8/layout/default"/>
    <dgm:cxn modelId="{23D5A27F-5B52-4D52-A473-86F573802A8A}" type="presParOf" srcId="{C248C75F-24FA-4FEE-B080-DA8458904802}" destId="{9F5A3D98-3078-4E16-8AAC-9605BD847E40}" srcOrd="8" destOrd="0" presId="urn:microsoft.com/office/officeart/2005/8/layout/default"/>
    <dgm:cxn modelId="{095B060C-0B87-41C4-B00B-F579F336238C}" type="presParOf" srcId="{C248C75F-24FA-4FEE-B080-DA8458904802}" destId="{28863164-8070-4794-A979-0F80DD3B669B}" srcOrd="9" destOrd="0" presId="urn:microsoft.com/office/officeart/2005/8/layout/default"/>
    <dgm:cxn modelId="{5284D5B3-C606-49C6-88F4-CB531439700C}" type="presParOf" srcId="{C248C75F-24FA-4FEE-B080-DA8458904802}" destId="{09D06926-C2B9-4449-B094-730932B21BFC}" srcOrd="10" destOrd="0" presId="urn:microsoft.com/office/officeart/2005/8/layout/default"/>
    <dgm:cxn modelId="{1EDC5F79-7FFE-42B8-8DF5-1DC9D6620B3C}" type="presParOf" srcId="{C248C75F-24FA-4FEE-B080-DA8458904802}" destId="{FAC8A554-ECCA-45AC-948C-703D53D5E800}" srcOrd="11" destOrd="0" presId="urn:microsoft.com/office/officeart/2005/8/layout/default"/>
    <dgm:cxn modelId="{BFD674FF-8788-4F34-9079-E2726C5562BF}" type="presParOf" srcId="{C248C75F-24FA-4FEE-B080-DA8458904802}" destId="{B7768E3B-8803-4A42-90A3-ABB6A5E24B24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ACCFAA-9B6F-433A-B006-463CBA19101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5D6B2E5F-760B-4C03-98B4-B219873EDC25}">
      <dgm:prSet phldrT="[Text]"/>
      <dgm:spPr/>
      <dgm:t>
        <a:bodyPr/>
        <a:lstStyle/>
        <a:p>
          <a:r>
            <a:rPr lang="de-DE" dirty="0" smtClean="0"/>
            <a:t>Flächendeckendes WLAN</a:t>
          </a:r>
          <a:endParaRPr lang="de-DE" dirty="0"/>
        </a:p>
      </dgm:t>
    </dgm:pt>
    <dgm:pt modelId="{1A5A3CE2-A072-463E-8327-18C23B6CFC2F}" type="parTrans" cxnId="{DD2DFA73-F199-4C03-A5F6-3872D66C9FD9}">
      <dgm:prSet/>
      <dgm:spPr/>
      <dgm:t>
        <a:bodyPr/>
        <a:lstStyle/>
        <a:p>
          <a:endParaRPr lang="de-DE"/>
        </a:p>
      </dgm:t>
    </dgm:pt>
    <dgm:pt modelId="{CBF996F5-9EFD-4C60-ABE3-CB0DF6FD46C0}" type="sibTrans" cxnId="{DD2DFA73-F199-4C03-A5F6-3872D66C9FD9}">
      <dgm:prSet/>
      <dgm:spPr/>
      <dgm:t>
        <a:bodyPr/>
        <a:lstStyle/>
        <a:p>
          <a:endParaRPr lang="de-DE"/>
        </a:p>
      </dgm:t>
    </dgm:pt>
    <dgm:pt modelId="{9E56EA40-2368-429C-BDDD-E5F9935289AB}">
      <dgm:prSet phldrT="[Text]"/>
      <dgm:spPr/>
      <dgm:t>
        <a:bodyPr/>
        <a:lstStyle/>
        <a:p>
          <a:r>
            <a:rPr lang="de-DE" dirty="0" smtClean="0"/>
            <a:t>Status: </a:t>
          </a:r>
          <a:r>
            <a:rPr lang="de-DE" b="1" dirty="0" smtClean="0"/>
            <a:t>In Bearbeitung</a:t>
          </a:r>
          <a:endParaRPr lang="de-DE" b="1" dirty="0"/>
        </a:p>
      </dgm:t>
    </dgm:pt>
    <dgm:pt modelId="{8D8863F7-D97B-4A70-B6FB-306E5F80BF98}" type="parTrans" cxnId="{963B4F29-B9A7-45DF-8720-557FA256239D}">
      <dgm:prSet/>
      <dgm:spPr/>
      <dgm:t>
        <a:bodyPr/>
        <a:lstStyle/>
        <a:p>
          <a:endParaRPr lang="de-DE"/>
        </a:p>
      </dgm:t>
    </dgm:pt>
    <dgm:pt modelId="{DF0FAD61-DF7F-489A-8C9E-2F2F6165F1BF}" type="sibTrans" cxnId="{963B4F29-B9A7-45DF-8720-557FA256239D}">
      <dgm:prSet/>
      <dgm:spPr/>
      <dgm:t>
        <a:bodyPr/>
        <a:lstStyle/>
        <a:p>
          <a:endParaRPr lang="de-DE"/>
        </a:p>
      </dgm:t>
    </dgm:pt>
    <dgm:pt modelId="{5CF2584B-8A04-4B16-A22D-781D995AA6E4}">
      <dgm:prSet phldrT="[Text]"/>
      <dgm:spPr/>
      <dgm:t>
        <a:bodyPr/>
        <a:lstStyle/>
        <a:p>
          <a:r>
            <a:rPr lang="de-DE" dirty="0" smtClean="0"/>
            <a:t>Abschluss: N</a:t>
          </a:r>
          <a:r>
            <a:rPr lang="de-DE" b="1" dirty="0" smtClean="0"/>
            <a:t>och nicht bekannt</a:t>
          </a:r>
          <a:endParaRPr lang="de-DE" b="1" dirty="0"/>
        </a:p>
      </dgm:t>
    </dgm:pt>
    <dgm:pt modelId="{BDA95F52-2134-40B3-8FF8-4F158AE26C8C}" type="parTrans" cxnId="{79174D98-24CF-4BFC-A007-91E0F885FE62}">
      <dgm:prSet/>
      <dgm:spPr/>
      <dgm:t>
        <a:bodyPr/>
        <a:lstStyle/>
        <a:p>
          <a:endParaRPr lang="de-DE"/>
        </a:p>
      </dgm:t>
    </dgm:pt>
    <dgm:pt modelId="{B157789D-10B7-4399-826A-C974AD18D79F}" type="sibTrans" cxnId="{79174D98-24CF-4BFC-A007-91E0F885FE62}">
      <dgm:prSet/>
      <dgm:spPr/>
      <dgm:t>
        <a:bodyPr/>
        <a:lstStyle/>
        <a:p>
          <a:endParaRPr lang="de-DE"/>
        </a:p>
      </dgm:t>
    </dgm:pt>
    <dgm:pt modelId="{6813E0B2-4A80-4DEC-AD90-F0450CEB6222}">
      <dgm:prSet phldrT="[Text]"/>
      <dgm:spPr/>
      <dgm:t>
        <a:bodyPr/>
        <a:lstStyle/>
        <a:p>
          <a:r>
            <a:rPr lang="de-DE" b="0" dirty="0" smtClean="0"/>
            <a:t>Netzwerknachverkabelung</a:t>
          </a:r>
          <a:endParaRPr lang="de-DE" b="0" dirty="0"/>
        </a:p>
      </dgm:t>
    </dgm:pt>
    <dgm:pt modelId="{1063AE4D-7430-40EB-9CA5-79D957B0D454}" type="parTrans" cxnId="{0C3500F9-692A-4C89-9C0F-672874F27B7C}">
      <dgm:prSet/>
      <dgm:spPr/>
      <dgm:t>
        <a:bodyPr/>
        <a:lstStyle/>
        <a:p>
          <a:endParaRPr lang="de-DE"/>
        </a:p>
      </dgm:t>
    </dgm:pt>
    <dgm:pt modelId="{4241C5A0-D620-446F-A699-0D21400A6CC8}" type="sibTrans" cxnId="{0C3500F9-692A-4C89-9C0F-672874F27B7C}">
      <dgm:prSet/>
      <dgm:spPr/>
      <dgm:t>
        <a:bodyPr/>
        <a:lstStyle/>
        <a:p>
          <a:endParaRPr lang="de-DE"/>
        </a:p>
      </dgm:t>
    </dgm:pt>
    <dgm:pt modelId="{78A49E66-60FB-4B80-86DE-A26372C1AA31}">
      <dgm:prSet phldrT="[Text]"/>
      <dgm:spPr/>
      <dgm:t>
        <a:bodyPr/>
        <a:lstStyle/>
        <a:p>
          <a:r>
            <a:rPr lang="de-DE" dirty="0" smtClean="0"/>
            <a:t>Status: </a:t>
          </a:r>
          <a:r>
            <a:rPr lang="de-DE" b="1" dirty="0" smtClean="0"/>
            <a:t>In Bearbeitung</a:t>
          </a:r>
          <a:endParaRPr lang="de-DE" b="1" dirty="0"/>
        </a:p>
      </dgm:t>
    </dgm:pt>
    <dgm:pt modelId="{65C48D98-3170-4BF3-A375-6FD2293957A5}" type="parTrans" cxnId="{5B21BF31-1D84-4ED3-9C7D-16B5E1C5B705}">
      <dgm:prSet/>
      <dgm:spPr/>
      <dgm:t>
        <a:bodyPr/>
        <a:lstStyle/>
        <a:p>
          <a:endParaRPr lang="de-DE"/>
        </a:p>
      </dgm:t>
    </dgm:pt>
    <dgm:pt modelId="{D29E6732-42C2-45A7-89D4-501E16054FF9}" type="sibTrans" cxnId="{5B21BF31-1D84-4ED3-9C7D-16B5E1C5B705}">
      <dgm:prSet/>
      <dgm:spPr/>
      <dgm:t>
        <a:bodyPr/>
        <a:lstStyle/>
        <a:p>
          <a:endParaRPr lang="de-DE"/>
        </a:p>
      </dgm:t>
    </dgm:pt>
    <dgm:pt modelId="{86431008-0186-4BA7-9E87-FE998421640B}">
      <dgm:prSet/>
      <dgm:spPr/>
      <dgm:t>
        <a:bodyPr/>
        <a:lstStyle/>
        <a:p>
          <a:r>
            <a:rPr lang="de-DE" dirty="0" smtClean="0"/>
            <a:t>Abschluss: </a:t>
          </a:r>
          <a:r>
            <a:rPr lang="de-DE" b="1" dirty="0" smtClean="0"/>
            <a:t>Q2 2025 </a:t>
          </a:r>
          <a:endParaRPr lang="de-DE" b="1" dirty="0"/>
        </a:p>
      </dgm:t>
    </dgm:pt>
    <dgm:pt modelId="{A1FEB14A-9F6C-4907-8D9B-D0FEAAD6BF86}" type="parTrans" cxnId="{FD801402-0C8C-43FC-B409-947A71C11013}">
      <dgm:prSet/>
      <dgm:spPr/>
      <dgm:t>
        <a:bodyPr/>
        <a:lstStyle/>
        <a:p>
          <a:endParaRPr lang="de-DE"/>
        </a:p>
      </dgm:t>
    </dgm:pt>
    <dgm:pt modelId="{B8B3326A-C2D7-4822-B540-C256088BBA46}" type="sibTrans" cxnId="{FD801402-0C8C-43FC-B409-947A71C11013}">
      <dgm:prSet/>
      <dgm:spPr/>
      <dgm:t>
        <a:bodyPr/>
        <a:lstStyle/>
        <a:p>
          <a:endParaRPr lang="de-DE"/>
        </a:p>
      </dgm:t>
    </dgm:pt>
    <dgm:pt modelId="{6B196975-59F4-4B79-B73D-34EE6D4CA0A1}">
      <dgm:prSet phldrT="[Text]"/>
      <dgm:spPr/>
      <dgm:t>
        <a:bodyPr/>
        <a:lstStyle/>
        <a:p>
          <a:r>
            <a:rPr lang="de-DE" dirty="0" smtClean="0"/>
            <a:t>Projekt Schulgelände/Sporthallen</a:t>
          </a:r>
          <a:endParaRPr lang="de-DE" dirty="0"/>
        </a:p>
      </dgm:t>
    </dgm:pt>
    <dgm:pt modelId="{FF8E4A5E-6245-465F-B0AC-D6228BA4D1BB}" type="parTrans" cxnId="{BA23A23C-154F-4832-97AF-7F9DC2EFEE53}">
      <dgm:prSet/>
      <dgm:spPr/>
      <dgm:t>
        <a:bodyPr/>
        <a:lstStyle/>
        <a:p>
          <a:endParaRPr lang="de-DE"/>
        </a:p>
      </dgm:t>
    </dgm:pt>
    <dgm:pt modelId="{61ACFED4-3B2F-4103-9EBD-09E712FD1BF8}" type="sibTrans" cxnId="{BA23A23C-154F-4832-97AF-7F9DC2EFEE53}">
      <dgm:prSet/>
      <dgm:spPr/>
      <dgm:t>
        <a:bodyPr/>
        <a:lstStyle/>
        <a:p>
          <a:endParaRPr lang="de-DE"/>
        </a:p>
      </dgm:t>
    </dgm:pt>
    <dgm:pt modelId="{84DB4E44-A7EF-4BD5-84B7-DFA84F976E90}">
      <dgm:prSet phldrT="[Text]"/>
      <dgm:spPr/>
      <dgm:t>
        <a:bodyPr/>
        <a:lstStyle/>
        <a:p>
          <a:r>
            <a:rPr lang="de-DE" dirty="0" smtClean="0"/>
            <a:t>Verkabelungsstandard in allen </a:t>
          </a:r>
          <a:r>
            <a:rPr lang="de-DE" dirty="0" smtClean="0">
              <a:solidFill>
                <a:schemeClr val="tx1"/>
              </a:solidFill>
            </a:rPr>
            <a:t>Unterrichtsräumen</a:t>
          </a:r>
          <a:endParaRPr lang="de-DE" dirty="0">
            <a:solidFill>
              <a:schemeClr val="tx1"/>
            </a:solidFill>
          </a:endParaRPr>
        </a:p>
      </dgm:t>
    </dgm:pt>
    <dgm:pt modelId="{C08C9A57-737A-41E2-AC4B-E0196FD5A77D}" type="parTrans" cxnId="{2D9E3C6B-0FB5-47E8-896F-7C9ED8C39ED7}">
      <dgm:prSet/>
      <dgm:spPr/>
      <dgm:t>
        <a:bodyPr/>
        <a:lstStyle/>
        <a:p>
          <a:endParaRPr lang="de-DE"/>
        </a:p>
      </dgm:t>
    </dgm:pt>
    <dgm:pt modelId="{710E463E-950B-433C-88E0-37BCF007C497}" type="sibTrans" cxnId="{2D9E3C6B-0FB5-47E8-896F-7C9ED8C39ED7}">
      <dgm:prSet/>
      <dgm:spPr/>
      <dgm:t>
        <a:bodyPr/>
        <a:lstStyle/>
        <a:p>
          <a:endParaRPr lang="de-DE"/>
        </a:p>
      </dgm:t>
    </dgm:pt>
    <dgm:pt modelId="{A3A692A7-D515-40DB-8EF7-2C4F354F6AB4}" type="pres">
      <dgm:prSet presAssocID="{3FACCFAA-9B6F-433A-B006-463CBA19101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7E2EDF34-F2E8-44AA-8AC9-BEAC4385423C}" type="pres">
      <dgm:prSet presAssocID="{5D6B2E5F-760B-4C03-98B4-B219873EDC25}" presName="parentLin" presStyleCnt="0"/>
      <dgm:spPr/>
    </dgm:pt>
    <dgm:pt modelId="{97F91C3E-A37B-47A7-9DDA-292721109D5B}" type="pres">
      <dgm:prSet presAssocID="{5D6B2E5F-760B-4C03-98B4-B219873EDC25}" presName="parentLeftMargin" presStyleLbl="node1" presStyleIdx="0" presStyleCnt="2"/>
      <dgm:spPr/>
      <dgm:t>
        <a:bodyPr/>
        <a:lstStyle/>
        <a:p>
          <a:endParaRPr lang="de-DE"/>
        </a:p>
      </dgm:t>
    </dgm:pt>
    <dgm:pt modelId="{F87715C2-CF37-4139-9E13-D382B9F44201}" type="pres">
      <dgm:prSet presAssocID="{5D6B2E5F-760B-4C03-98B4-B219873EDC2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E8F51117-4707-4FCD-ACFA-7D2AF65B5DDE}" type="pres">
      <dgm:prSet presAssocID="{5D6B2E5F-760B-4C03-98B4-B219873EDC25}" presName="negativeSpace" presStyleCnt="0"/>
      <dgm:spPr/>
    </dgm:pt>
    <dgm:pt modelId="{C2E928E2-18DE-4D12-9A61-FB2019F89CC8}" type="pres">
      <dgm:prSet presAssocID="{5D6B2E5F-760B-4C03-98B4-B219873EDC25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3614AC4A-7E18-44E9-B09D-72F0C83985C4}" type="pres">
      <dgm:prSet presAssocID="{CBF996F5-9EFD-4C60-ABE3-CB0DF6FD46C0}" presName="spaceBetweenRectangles" presStyleCnt="0"/>
      <dgm:spPr/>
    </dgm:pt>
    <dgm:pt modelId="{EB3EEAA1-4C77-4776-8F80-006045683F5C}" type="pres">
      <dgm:prSet presAssocID="{6813E0B2-4A80-4DEC-AD90-F0450CEB6222}" presName="parentLin" presStyleCnt="0"/>
      <dgm:spPr/>
    </dgm:pt>
    <dgm:pt modelId="{2D6292D6-4FFE-4B75-98CE-FFD5A9D9158B}" type="pres">
      <dgm:prSet presAssocID="{6813E0B2-4A80-4DEC-AD90-F0450CEB6222}" presName="parentLeftMargin" presStyleLbl="node1" presStyleIdx="0" presStyleCnt="2"/>
      <dgm:spPr/>
      <dgm:t>
        <a:bodyPr/>
        <a:lstStyle/>
        <a:p>
          <a:endParaRPr lang="de-DE"/>
        </a:p>
      </dgm:t>
    </dgm:pt>
    <dgm:pt modelId="{350BAFB4-1B7C-4EFE-B34E-387856597D11}" type="pres">
      <dgm:prSet presAssocID="{6813E0B2-4A80-4DEC-AD90-F0450CEB6222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FC201DD6-049B-4C28-87D4-AD6299A57D4C}" type="pres">
      <dgm:prSet presAssocID="{6813E0B2-4A80-4DEC-AD90-F0450CEB6222}" presName="negativeSpace" presStyleCnt="0"/>
      <dgm:spPr/>
    </dgm:pt>
    <dgm:pt modelId="{25A228E1-6C64-4FA2-BAD2-57022B1DD332}" type="pres">
      <dgm:prSet presAssocID="{6813E0B2-4A80-4DEC-AD90-F0450CEB6222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ACEB4160-E689-4B9E-ABF2-961BD849B461}" type="presOf" srcId="{5D6B2E5F-760B-4C03-98B4-B219873EDC25}" destId="{F87715C2-CF37-4139-9E13-D382B9F44201}" srcOrd="1" destOrd="0" presId="urn:microsoft.com/office/officeart/2005/8/layout/list1"/>
    <dgm:cxn modelId="{4FC32D14-596B-45A0-B16C-97462F7181A4}" type="presOf" srcId="{9E56EA40-2368-429C-BDDD-E5F9935289AB}" destId="{C2E928E2-18DE-4D12-9A61-FB2019F89CC8}" srcOrd="0" destOrd="1" presId="urn:microsoft.com/office/officeart/2005/8/layout/list1"/>
    <dgm:cxn modelId="{5B21BF31-1D84-4ED3-9C7D-16B5E1C5B705}" srcId="{6813E0B2-4A80-4DEC-AD90-F0450CEB6222}" destId="{78A49E66-60FB-4B80-86DE-A26372C1AA31}" srcOrd="1" destOrd="0" parTransId="{65C48D98-3170-4BF3-A375-6FD2293957A5}" sibTransId="{D29E6732-42C2-45A7-89D4-501E16054FF9}"/>
    <dgm:cxn modelId="{C15FDEEC-0AB1-40CC-A98B-03A320118FEC}" type="presOf" srcId="{6B196975-59F4-4B79-B73D-34EE6D4CA0A1}" destId="{C2E928E2-18DE-4D12-9A61-FB2019F89CC8}" srcOrd="0" destOrd="0" presId="urn:microsoft.com/office/officeart/2005/8/layout/list1"/>
    <dgm:cxn modelId="{963B4F29-B9A7-45DF-8720-557FA256239D}" srcId="{5D6B2E5F-760B-4C03-98B4-B219873EDC25}" destId="{9E56EA40-2368-429C-BDDD-E5F9935289AB}" srcOrd="1" destOrd="0" parTransId="{8D8863F7-D97B-4A70-B6FB-306E5F80BF98}" sibTransId="{DF0FAD61-DF7F-489A-8C9E-2F2F6165F1BF}"/>
    <dgm:cxn modelId="{FD801402-0C8C-43FC-B409-947A71C11013}" srcId="{6813E0B2-4A80-4DEC-AD90-F0450CEB6222}" destId="{86431008-0186-4BA7-9E87-FE998421640B}" srcOrd="2" destOrd="0" parTransId="{A1FEB14A-9F6C-4907-8D9B-D0FEAAD6BF86}" sibTransId="{B8B3326A-C2D7-4822-B540-C256088BBA46}"/>
    <dgm:cxn modelId="{0FD171EB-7AED-47A9-AFB0-C70A4EBEA90D}" type="presOf" srcId="{86431008-0186-4BA7-9E87-FE998421640B}" destId="{25A228E1-6C64-4FA2-BAD2-57022B1DD332}" srcOrd="0" destOrd="2" presId="urn:microsoft.com/office/officeart/2005/8/layout/list1"/>
    <dgm:cxn modelId="{2D9E3C6B-0FB5-47E8-896F-7C9ED8C39ED7}" srcId="{6813E0B2-4A80-4DEC-AD90-F0450CEB6222}" destId="{84DB4E44-A7EF-4BD5-84B7-DFA84F976E90}" srcOrd="0" destOrd="0" parTransId="{C08C9A57-737A-41E2-AC4B-E0196FD5A77D}" sibTransId="{710E463E-950B-433C-88E0-37BCF007C497}"/>
    <dgm:cxn modelId="{10B657A4-8B12-4A42-917D-B93B0968A4B0}" type="presOf" srcId="{78A49E66-60FB-4B80-86DE-A26372C1AA31}" destId="{25A228E1-6C64-4FA2-BAD2-57022B1DD332}" srcOrd="0" destOrd="1" presId="urn:microsoft.com/office/officeart/2005/8/layout/list1"/>
    <dgm:cxn modelId="{F3384FC2-2D0E-4D6B-83BF-E678FC3A22E5}" type="presOf" srcId="{6813E0B2-4A80-4DEC-AD90-F0450CEB6222}" destId="{2D6292D6-4FFE-4B75-98CE-FFD5A9D9158B}" srcOrd="0" destOrd="0" presId="urn:microsoft.com/office/officeart/2005/8/layout/list1"/>
    <dgm:cxn modelId="{6746CC9B-95C4-4F13-8B93-80D56FF7A065}" type="presOf" srcId="{5CF2584B-8A04-4B16-A22D-781D995AA6E4}" destId="{C2E928E2-18DE-4D12-9A61-FB2019F89CC8}" srcOrd="0" destOrd="2" presId="urn:microsoft.com/office/officeart/2005/8/layout/list1"/>
    <dgm:cxn modelId="{46E82327-8025-4B35-8B2B-5ED10E984B12}" type="presOf" srcId="{3FACCFAA-9B6F-433A-B006-463CBA191015}" destId="{A3A692A7-D515-40DB-8EF7-2C4F354F6AB4}" srcOrd="0" destOrd="0" presId="urn:microsoft.com/office/officeart/2005/8/layout/list1"/>
    <dgm:cxn modelId="{79174D98-24CF-4BFC-A007-91E0F885FE62}" srcId="{5D6B2E5F-760B-4C03-98B4-B219873EDC25}" destId="{5CF2584B-8A04-4B16-A22D-781D995AA6E4}" srcOrd="2" destOrd="0" parTransId="{BDA95F52-2134-40B3-8FF8-4F158AE26C8C}" sibTransId="{B157789D-10B7-4399-826A-C974AD18D79F}"/>
    <dgm:cxn modelId="{4E631065-5666-46C4-A4EA-2D6522AAFF8B}" type="presOf" srcId="{6813E0B2-4A80-4DEC-AD90-F0450CEB6222}" destId="{350BAFB4-1B7C-4EFE-B34E-387856597D11}" srcOrd="1" destOrd="0" presId="urn:microsoft.com/office/officeart/2005/8/layout/list1"/>
    <dgm:cxn modelId="{0C3500F9-692A-4C89-9C0F-672874F27B7C}" srcId="{3FACCFAA-9B6F-433A-B006-463CBA191015}" destId="{6813E0B2-4A80-4DEC-AD90-F0450CEB6222}" srcOrd="1" destOrd="0" parTransId="{1063AE4D-7430-40EB-9CA5-79D957B0D454}" sibTransId="{4241C5A0-D620-446F-A699-0D21400A6CC8}"/>
    <dgm:cxn modelId="{DD2DFA73-F199-4C03-A5F6-3872D66C9FD9}" srcId="{3FACCFAA-9B6F-433A-B006-463CBA191015}" destId="{5D6B2E5F-760B-4C03-98B4-B219873EDC25}" srcOrd="0" destOrd="0" parTransId="{1A5A3CE2-A072-463E-8327-18C23B6CFC2F}" sibTransId="{CBF996F5-9EFD-4C60-ABE3-CB0DF6FD46C0}"/>
    <dgm:cxn modelId="{BA23A23C-154F-4832-97AF-7F9DC2EFEE53}" srcId="{5D6B2E5F-760B-4C03-98B4-B219873EDC25}" destId="{6B196975-59F4-4B79-B73D-34EE6D4CA0A1}" srcOrd="0" destOrd="0" parTransId="{FF8E4A5E-6245-465F-B0AC-D6228BA4D1BB}" sibTransId="{61ACFED4-3B2F-4103-9EBD-09E712FD1BF8}"/>
    <dgm:cxn modelId="{CF801F5E-E519-42BE-B184-DA70FD228407}" type="presOf" srcId="{5D6B2E5F-760B-4C03-98B4-B219873EDC25}" destId="{97F91C3E-A37B-47A7-9DDA-292721109D5B}" srcOrd="0" destOrd="0" presId="urn:microsoft.com/office/officeart/2005/8/layout/list1"/>
    <dgm:cxn modelId="{C11BE292-4465-4DAC-9B44-0B84E432BBDF}" type="presOf" srcId="{84DB4E44-A7EF-4BD5-84B7-DFA84F976E90}" destId="{25A228E1-6C64-4FA2-BAD2-57022B1DD332}" srcOrd="0" destOrd="0" presId="urn:microsoft.com/office/officeart/2005/8/layout/list1"/>
    <dgm:cxn modelId="{C52A7FED-B691-45C6-93B3-D0A426F5A528}" type="presParOf" srcId="{A3A692A7-D515-40DB-8EF7-2C4F354F6AB4}" destId="{7E2EDF34-F2E8-44AA-8AC9-BEAC4385423C}" srcOrd="0" destOrd="0" presId="urn:microsoft.com/office/officeart/2005/8/layout/list1"/>
    <dgm:cxn modelId="{5069D3AE-0970-4D88-BCB4-B4D1C812FCF2}" type="presParOf" srcId="{7E2EDF34-F2E8-44AA-8AC9-BEAC4385423C}" destId="{97F91C3E-A37B-47A7-9DDA-292721109D5B}" srcOrd="0" destOrd="0" presId="urn:microsoft.com/office/officeart/2005/8/layout/list1"/>
    <dgm:cxn modelId="{822BE3EA-46C0-4B7B-8E0D-2AF9BC8A3737}" type="presParOf" srcId="{7E2EDF34-F2E8-44AA-8AC9-BEAC4385423C}" destId="{F87715C2-CF37-4139-9E13-D382B9F44201}" srcOrd="1" destOrd="0" presId="urn:microsoft.com/office/officeart/2005/8/layout/list1"/>
    <dgm:cxn modelId="{D15616EC-328A-46DE-8A3C-2C1D8FF49D0E}" type="presParOf" srcId="{A3A692A7-D515-40DB-8EF7-2C4F354F6AB4}" destId="{E8F51117-4707-4FCD-ACFA-7D2AF65B5DDE}" srcOrd="1" destOrd="0" presId="urn:microsoft.com/office/officeart/2005/8/layout/list1"/>
    <dgm:cxn modelId="{D77B1A25-BECC-401C-AD0A-C374C8F9BA44}" type="presParOf" srcId="{A3A692A7-D515-40DB-8EF7-2C4F354F6AB4}" destId="{C2E928E2-18DE-4D12-9A61-FB2019F89CC8}" srcOrd="2" destOrd="0" presId="urn:microsoft.com/office/officeart/2005/8/layout/list1"/>
    <dgm:cxn modelId="{330A658C-6C75-4680-A33E-54E79D46BECC}" type="presParOf" srcId="{A3A692A7-D515-40DB-8EF7-2C4F354F6AB4}" destId="{3614AC4A-7E18-44E9-B09D-72F0C83985C4}" srcOrd="3" destOrd="0" presId="urn:microsoft.com/office/officeart/2005/8/layout/list1"/>
    <dgm:cxn modelId="{853854BB-14A1-4537-8AC2-0646BD9CE275}" type="presParOf" srcId="{A3A692A7-D515-40DB-8EF7-2C4F354F6AB4}" destId="{EB3EEAA1-4C77-4776-8F80-006045683F5C}" srcOrd="4" destOrd="0" presId="urn:microsoft.com/office/officeart/2005/8/layout/list1"/>
    <dgm:cxn modelId="{8D52B5A6-EB7C-4E1F-80D3-99A871A4642A}" type="presParOf" srcId="{EB3EEAA1-4C77-4776-8F80-006045683F5C}" destId="{2D6292D6-4FFE-4B75-98CE-FFD5A9D9158B}" srcOrd="0" destOrd="0" presId="urn:microsoft.com/office/officeart/2005/8/layout/list1"/>
    <dgm:cxn modelId="{A2C7B1BD-A31F-4F14-82A6-3FC5A774C2A1}" type="presParOf" srcId="{EB3EEAA1-4C77-4776-8F80-006045683F5C}" destId="{350BAFB4-1B7C-4EFE-B34E-387856597D11}" srcOrd="1" destOrd="0" presId="urn:microsoft.com/office/officeart/2005/8/layout/list1"/>
    <dgm:cxn modelId="{ED0AE949-4A96-4186-82AB-A830A1616238}" type="presParOf" srcId="{A3A692A7-D515-40DB-8EF7-2C4F354F6AB4}" destId="{FC201DD6-049B-4C28-87D4-AD6299A57D4C}" srcOrd="5" destOrd="0" presId="urn:microsoft.com/office/officeart/2005/8/layout/list1"/>
    <dgm:cxn modelId="{E0FEB2FE-F236-4D4E-9538-A92AB79A655A}" type="presParOf" srcId="{A3A692A7-D515-40DB-8EF7-2C4F354F6AB4}" destId="{25A228E1-6C64-4FA2-BAD2-57022B1DD332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FACCFAA-9B6F-433A-B006-463CBA19101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5D6B2E5F-760B-4C03-98B4-B219873EDC25}">
      <dgm:prSet phldrT="[Text]" custT="1"/>
      <dgm:spPr/>
      <dgm:t>
        <a:bodyPr/>
        <a:lstStyle/>
        <a:p>
          <a:r>
            <a:rPr lang="de-DE" sz="2400" b="0" dirty="0" smtClean="0"/>
            <a:t>Bielefelder Klassenzimmerstandard  </a:t>
          </a:r>
          <a:endParaRPr lang="de-DE" sz="2400" dirty="0"/>
        </a:p>
      </dgm:t>
    </dgm:pt>
    <dgm:pt modelId="{1A5A3CE2-A072-463E-8327-18C23B6CFC2F}" type="parTrans" cxnId="{DD2DFA73-F199-4C03-A5F6-3872D66C9FD9}">
      <dgm:prSet/>
      <dgm:spPr/>
      <dgm:t>
        <a:bodyPr/>
        <a:lstStyle/>
        <a:p>
          <a:endParaRPr lang="de-DE"/>
        </a:p>
      </dgm:t>
    </dgm:pt>
    <dgm:pt modelId="{CBF996F5-9EFD-4C60-ABE3-CB0DF6FD46C0}" type="sibTrans" cxnId="{DD2DFA73-F199-4C03-A5F6-3872D66C9FD9}">
      <dgm:prSet/>
      <dgm:spPr/>
      <dgm:t>
        <a:bodyPr/>
        <a:lstStyle/>
        <a:p>
          <a:endParaRPr lang="de-DE"/>
        </a:p>
      </dgm:t>
    </dgm:pt>
    <dgm:pt modelId="{AC12E2DB-9D2A-4534-8020-39E59EF465AC}">
      <dgm:prSet phldrT="[Text]"/>
      <dgm:spPr/>
      <dgm:t>
        <a:bodyPr/>
        <a:lstStyle/>
        <a:p>
          <a:r>
            <a:rPr lang="de-DE" dirty="0" smtClean="0"/>
            <a:t>Alle</a:t>
          </a:r>
          <a:r>
            <a:rPr lang="de-DE" baseline="0" dirty="0" smtClean="0"/>
            <a:t> Schulen ausgestattet</a:t>
          </a:r>
          <a:endParaRPr lang="de-DE" dirty="0"/>
        </a:p>
      </dgm:t>
    </dgm:pt>
    <dgm:pt modelId="{5F3555BF-2B68-40DD-BC15-1AAA4AB5DA84}" type="parTrans" cxnId="{721589D2-2937-420A-B672-054EFF434246}">
      <dgm:prSet/>
      <dgm:spPr/>
      <dgm:t>
        <a:bodyPr/>
        <a:lstStyle/>
        <a:p>
          <a:endParaRPr lang="de-DE"/>
        </a:p>
      </dgm:t>
    </dgm:pt>
    <dgm:pt modelId="{DAF048B1-F18A-410C-8C61-252A471EA33C}" type="sibTrans" cxnId="{721589D2-2937-420A-B672-054EFF434246}">
      <dgm:prSet/>
      <dgm:spPr/>
      <dgm:t>
        <a:bodyPr/>
        <a:lstStyle/>
        <a:p>
          <a:endParaRPr lang="de-DE"/>
        </a:p>
      </dgm:t>
    </dgm:pt>
    <dgm:pt modelId="{144349AC-6BD4-4B75-8030-98441878DD3E}">
      <dgm:prSet phldrT="[Text]"/>
      <dgm:spPr/>
      <dgm:t>
        <a:bodyPr/>
        <a:lstStyle/>
        <a:p>
          <a:r>
            <a:rPr lang="de-DE" dirty="0" smtClean="0"/>
            <a:t>Status: </a:t>
          </a:r>
          <a:r>
            <a:rPr lang="de-DE" b="1" dirty="0" smtClean="0"/>
            <a:t>Abgeschlossen</a:t>
          </a:r>
          <a:endParaRPr lang="de-DE" b="1" dirty="0"/>
        </a:p>
      </dgm:t>
    </dgm:pt>
    <dgm:pt modelId="{8E7EC9B2-43C6-480E-8EED-4039341C9E91}" type="parTrans" cxnId="{63B32DFE-B7D7-4918-A777-ECE42EF345D9}">
      <dgm:prSet/>
      <dgm:spPr/>
      <dgm:t>
        <a:bodyPr/>
        <a:lstStyle/>
        <a:p>
          <a:endParaRPr lang="de-DE"/>
        </a:p>
      </dgm:t>
    </dgm:pt>
    <dgm:pt modelId="{3C5DF335-CF93-4529-99F2-83C0ECF18416}" type="sibTrans" cxnId="{63B32DFE-B7D7-4918-A777-ECE42EF345D9}">
      <dgm:prSet/>
      <dgm:spPr/>
      <dgm:t>
        <a:bodyPr/>
        <a:lstStyle/>
        <a:p>
          <a:endParaRPr lang="de-DE"/>
        </a:p>
      </dgm:t>
    </dgm:pt>
    <dgm:pt modelId="{5C835A75-0BA1-4E97-A877-8EAD86CF6E21}">
      <dgm:prSet phldrT="[Text]"/>
      <dgm:spPr/>
      <dgm:t>
        <a:bodyPr/>
        <a:lstStyle/>
        <a:p>
          <a:r>
            <a:rPr lang="de-DE" b="0" dirty="0" smtClean="0"/>
            <a:t>1:1-Ausstattung  </a:t>
          </a:r>
          <a:endParaRPr lang="de-DE" b="0" dirty="0"/>
        </a:p>
      </dgm:t>
    </dgm:pt>
    <dgm:pt modelId="{5985B933-7F75-44A3-9339-E4DAE882F906}" type="parTrans" cxnId="{AE14A77A-C071-4261-B0A2-653F86679B8B}">
      <dgm:prSet/>
      <dgm:spPr/>
      <dgm:t>
        <a:bodyPr/>
        <a:lstStyle/>
        <a:p>
          <a:endParaRPr lang="de-DE"/>
        </a:p>
      </dgm:t>
    </dgm:pt>
    <dgm:pt modelId="{91864359-E9E1-4B38-A08E-A58C4C70AD0D}" type="sibTrans" cxnId="{AE14A77A-C071-4261-B0A2-653F86679B8B}">
      <dgm:prSet/>
      <dgm:spPr/>
      <dgm:t>
        <a:bodyPr/>
        <a:lstStyle/>
        <a:p>
          <a:endParaRPr lang="de-DE"/>
        </a:p>
      </dgm:t>
    </dgm:pt>
    <dgm:pt modelId="{6E6CB367-8924-4689-AA9B-222F7943CAD3}">
      <dgm:prSet phldrT="[Text]"/>
      <dgm:spPr/>
      <dgm:t>
        <a:bodyPr/>
        <a:lstStyle/>
        <a:p>
          <a:r>
            <a:rPr lang="de-DE" dirty="0" smtClean="0"/>
            <a:t>Rollout 12.000 Tablets </a:t>
          </a:r>
          <a:endParaRPr lang="de-DE" dirty="0"/>
        </a:p>
      </dgm:t>
    </dgm:pt>
    <dgm:pt modelId="{8F8F1381-B33D-43CC-90EC-6DFAC93498CE}" type="parTrans" cxnId="{C11F9FEF-AF2A-4409-AB58-DD1E26352B4A}">
      <dgm:prSet/>
      <dgm:spPr/>
      <dgm:t>
        <a:bodyPr/>
        <a:lstStyle/>
        <a:p>
          <a:endParaRPr lang="de-DE"/>
        </a:p>
      </dgm:t>
    </dgm:pt>
    <dgm:pt modelId="{EC5D2F6F-F46B-4AEA-9F70-7C4C462BF76A}" type="sibTrans" cxnId="{C11F9FEF-AF2A-4409-AB58-DD1E26352B4A}">
      <dgm:prSet/>
      <dgm:spPr/>
      <dgm:t>
        <a:bodyPr/>
        <a:lstStyle/>
        <a:p>
          <a:endParaRPr lang="de-DE"/>
        </a:p>
      </dgm:t>
    </dgm:pt>
    <dgm:pt modelId="{893B3363-0959-45EC-B5DC-D109DD5FBAC3}">
      <dgm:prSet phldrT="[Text]"/>
      <dgm:spPr/>
      <dgm:t>
        <a:bodyPr/>
        <a:lstStyle/>
        <a:p>
          <a:r>
            <a:rPr lang="de-DE" dirty="0" smtClean="0"/>
            <a:t>Status: </a:t>
          </a:r>
          <a:r>
            <a:rPr lang="de-DE" b="1" dirty="0" smtClean="0"/>
            <a:t>In Bearbeitung</a:t>
          </a:r>
          <a:endParaRPr lang="de-DE" b="1" dirty="0"/>
        </a:p>
      </dgm:t>
    </dgm:pt>
    <dgm:pt modelId="{F8A51F20-F606-42F8-AD22-9973946E9A42}" type="parTrans" cxnId="{0687E826-D1EF-4E8E-BC75-70C5AF931101}">
      <dgm:prSet/>
      <dgm:spPr/>
      <dgm:t>
        <a:bodyPr/>
        <a:lstStyle/>
        <a:p>
          <a:endParaRPr lang="de-DE"/>
        </a:p>
      </dgm:t>
    </dgm:pt>
    <dgm:pt modelId="{D890FD27-AC73-47C7-9EE0-A221BFCBFAAD}" type="sibTrans" cxnId="{0687E826-D1EF-4E8E-BC75-70C5AF931101}">
      <dgm:prSet/>
      <dgm:spPr/>
      <dgm:t>
        <a:bodyPr/>
        <a:lstStyle/>
        <a:p>
          <a:endParaRPr lang="de-DE"/>
        </a:p>
      </dgm:t>
    </dgm:pt>
    <dgm:pt modelId="{198DF238-684C-4C06-BD81-428B38BDEFC3}">
      <dgm:prSet/>
      <dgm:spPr/>
      <dgm:t>
        <a:bodyPr/>
        <a:lstStyle/>
        <a:p>
          <a:r>
            <a:rPr lang="de-DE" dirty="0" smtClean="0"/>
            <a:t>Abschluss: </a:t>
          </a:r>
          <a:r>
            <a:rPr lang="de-DE" b="1" dirty="0" smtClean="0"/>
            <a:t>2027</a:t>
          </a:r>
          <a:endParaRPr lang="de-DE" b="1" dirty="0"/>
        </a:p>
      </dgm:t>
    </dgm:pt>
    <dgm:pt modelId="{18E1B9C7-CC63-419E-98BE-84043E5A7E8F}" type="parTrans" cxnId="{6DE53099-684C-4282-8974-3F76D329766E}">
      <dgm:prSet/>
      <dgm:spPr/>
      <dgm:t>
        <a:bodyPr/>
        <a:lstStyle/>
        <a:p>
          <a:endParaRPr lang="de-DE"/>
        </a:p>
      </dgm:t>
    </dgm:pt>
    <dgm:pt modelId="{3B85DD2D-6DCB-4610-A0E0-8CD4EED6204F}" type="sibTrans" cxnId="{6DE53099-684C-4282-8974-3F76D329766E}">
      <dgm:prSet/>
      <dgm:spPr/>
      <dgm:t>
        <a:bodyPr/>
        <a:lstStyle/>
        <a:p>
          <a:endParaRPr lang="de-DE"/>
        </a:p>
      </dgm:t>
    </dgm:pt>
    <dgm:pt modelId="{5FAEA80D-D3B5-4F14-8C99-E9BFDFD4D1A7}">
      <dgm:prSet/>
      <dgm:spPr/>
      <dgm:t>
        <a:bodyPr/>
        <a:lstStyle/>
        <a:p>
          <a:r>
            <a:rPr lang="de-DE" b="0" dirty="0" smtClean="0"/>
            <a:t> Förderprogramme (Land und EU)</a:t>
          </a:r>
          <a:endParaRPr lang="de-DE" b="0" dirty="0"/>
        </a:p>
      </dgm:t>
    </dgm:pt>
    <dgm:pt modelId="{188B6DEF-3DEA-4059-B98C-0754A4F9EA3B}" type="parTrans" cxnId="{4ADFBCA8-3C46-46D8-9866-83489C3932A0}">
      <dgm:prSet/>
      <dgm:spPr/>
      <dgm:t>
        <a:bodyPr/>
        <a:lstStyle/>
        <a:p>
          <a:endParaRPr lang="de-DE"/>
        </a:p>
      </dgm:t>
    </dgm:pt>
    <dgm:pt modelId="{DDA30399-0D02-4B64-872D-B508BC426604}" type="sibTrans" cxnId="{4ADFBCA8-3C46-46D8-9866-83489C3932A0}">
      <dgm:prSet/>
      <dgm:spPr/>
      <dgm:t>
        <a:bodyPr/>
        <a:lstStyle/>
        <a:p>
          <a:endParaRPr lang="de-DE"/>
        </a:p>
      </dgm:t>
    </dgm:pt>
    <dgm:pt modelId="{2E9ACA27-1696-4B5A-9C14-EC5F151D1964}">
      <dgm:prSet/>
      <dgm:spPr/>
      <dgm:t>
        <a:bodyPr/>
        <a:lstStyle/>
        <a:p>
          <a:r>
            <a:rPr lang="de-DE" b="0" dirty="0" smtClean="0"/>
            <a:t>Förderung von Schulen nach Sozialindex</a:t>
          </a:r>
          <a:endParaRPr lang="de-DE" b="0" dirty="0"/>
        </a:p>
      </dgm:t>
    </dgm:pt>
    <dgm:pt modelId="{6B898383-9BF3-4648-89E6-42E35D7C5EB7}" type="parTrans" cxnId="{6CA51C23-426E-4BD8-9BE9-9BA0E1BA926A}">
      <dgm:prSet/>
      <dgm:spPr/>
      <dgm:t>
        <a:bodyPr/>
        <a:lstStyle/>
        <a:p>
          <a:endParaRPr lang="de-DE"/>
        </a:p>
      </dgm:t>
    </dgm:pt>
    <dgm:pt modelId="{0AA6386A-7982-491E-A888-97A10FE1ECE0}" type="sibTrans" cxnId="{6CA51C23-426E-4BD8-9BE9-9BA0E1BA926A}">
      <dgm:prSet/>
      <dgm:spPr/>
      <dgm:t>
        <a:bodyPr/>
        <a:lstStyle/>
        <a:p>
          <a:endParaRPr lang="de-DE"/>
        </a:p>
      </dgm:t>
    </dgm:pt>
    <dgm:pt modelId="{D2689095-2EC6-4727-AC50-089BE9700848}">
      <dgm:prSet/>
      <dgm:spPr/>
      <dgm:t>
        <a:bodyPr/>
        <a:lstStyle/>
        <a:p>
          <a:r>
            <a:rPr lang="de-DE" dirty="0" smtClean="0"/>
            <a:t>Status: </a:t>
          </a:r>
          <a:r>
            <a:rPr lang="de-DE" b="1" dirty="0" smtClean="0"/>
            <a:t>Abgeschlossen</a:t>
          </a:r>
          <a:endParaRPr lang="de-DE" b="1" dirty="0"/>
        </a:p>
      </dgm:t>
    </dgm:pt>
    <dgm:pt modelId="{F16C6B99-C464-4771-AAD1-2EA53FD3C6B2}" type="parTrans" cxnId="{D8A8FD8F-0969-4C98-A03D-303CA7F05C65}">
      <dgm:prSet/>
      <dgm:spPr/>
      <dgm:t>
        <a:bodyPr/>
        <a:lstStyle/>
        <a:p>
          <a:endParaRPr lang="de-DE"/>
        </a:p>
      </dgm:t>
    </dgm:pt>
    <dgm:pt modelId="{13A9BB0C-1BB9-45D6-A821-19F1365F26D8}" type="sibTrans" cxnId="{D8A8FD8F-0969-4C98-A03D-303CA7F05C65}">
      <dgm:prSet/>
      <dgm:spPr/>
      <dgm:t>
        <a:bodyPr/>
        <a:lstStyle/>
        <a:p>
          <a:endParaRPr lang="de-DE"/>
        </a:p>
      </dgm:t>
    </dgm:pt>
    <dgm:pt modelId="{9AEB3EBE-EF11-489E-9968-CE7079E36C85}">
      <dgm:prSet/>
      <dgm:spPr/>
      <dgm:t>
        <a:bodyPr/>
        <a:lstStyle/>
        <a:p>
          <a:r>
            <a:rPr lang="de-DE" dirty="0" smtClean="0"/>
            <a:t>Abschluss: </a:t>
          </a:r>
          <a:r>
            <a:rPr lang="de-DE" b="1" dirty="0" smtClean="0"/>
            <a:t>Q2 2023</a:t>
          </a:r>
          <a:endParaRPr lang="de-DE" b="1" dirty="0"/>
        </a:p>
      </dgm:t>
    </dgm:pt>
    <dgm:pt modelId="{C24A9325-40C2-450A-B533-6FD3AACF6CFE}" type="parTrans" cxnId="{D96D3F36-C355-4F95-8E3C-96B566E6722C}">
      <dgm:prSet/>
      <dgm:spPr/>
      <dgm:t>
        <a:bodyPr/>
        <a:lstStyle/>
        <a:p>
          <a:endParaRPr lang="de-DE"/>
        </a:p>
      </dgm:t>
    </dgm:pt>
    <dgm:pt modelId="{A987404E-9750-435A-BDE5-65EBA8742073}" type="sibTrans" cxnId="{D96D3F36-C355-4F95-8E3C-96B566E6722C}">
      <dgm:prSet/>
      <dgm:spPr/>
      <dgm:t>
        <a:bodyPr/>
        <a:lstStyle/>
        <a:p>
          <a:endParaRPr lang="de-DE"/>
        </a:p>
      </dgm:t>
    </dgm:pt>
    <dgm:pt modelId="{8BAC7180-53E0-4753-85A2-100FDAE7D52D}">
      <dgm:prSet phldrT="[Text]"/>
      <dgm:spPr/>
      <dgm:t>
        <a:bodyPr/>
        <a:lstStyle/>
        <a:p>
          <a:r>
            <a:rPr lang="de-DE" dirty="0" smtClean="0"/>
            <a:t>Abschluss: </a:t>
          </a:r>
          <a:r>
            <a:rPr lang="de-DE" b="1" dirty="0" smtClean="0"/>
            <a:t>Q3 2023 </a:t>
          </a:r>
          <a:endParaRPr lang="de-DE" b="1" dirty="0"/>
        </a:p>
      </dgm:t>
    </dgm:pt>
    <dgm:pt modelId="{22D1E84F-499A-422E-8840-9694041243A8}" type="parTrans" cxnId="{14C9D85F-CDAC-4711-8B76-CD7C78BA6B2C}">
      <dgm:prSet/>
      <dgm:spPr/>
      <dgm:t>
        <a:bodyPr/>
        <a:lstStyle/>
        <a:p>
          <a:endParaRPr lang="de-DE"/>
        </a:p>
      </dgm:t>
    </dgm:pt>
    <dgm:pt modelId="{9024CC71-0041-4BED-BEE2-7AE3C91F08B4}" type="sibTrans" cxnId="{14C9D85F-CDAC-4711-8B76-CD7C78BA6B2C}">
      <dgm:prSet/>
      <dgm:spPr/>
      <dgm:t>
        <a:bodyPr/>
        <a:lstStyle/>
        <a:p>
          <a:endParaRPr lang="de-DE"/>
        </a:p>
      </dgm:t>
    </dgm:pt>
    <dgm:pt modelId="{7C4E03CD-675F-469D-94E2-594B92438BE2}" type="pres">
      <dgm:prSet presAssocID="{3FACCFAA-9B6F-433A-B006-463CBA19101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9780D063-2122-4042-8D0D-F9E6C8379ACF}" type="pres">
      <dgm:prSet presAssocID="{5D6B2E5F-760B-4C03-98B4-B219873EDC25}" presName="parentLin" presStyleCnt="0"/>
      <dgm:spPr/>
    </dgm:pt>
    <dgm:pt modelId="{A389E05F-4E18-458E-BF60-0354558099EB}" type="pres">
      <dgm:prSet presAssocID="{5D6B2E5F-760B-4C03-98B4-B219873EDC25}" presName="parentLeftMargin" presStyleLbl="node1" presStyleIdx="0" presStyleCnt="3"/>
      <dgm:spPr/>
      <dgm:t>
        <a:bodyPr/>
        <a:lstStyle/>
        <a:p>
          <a:endParaRPr lang="de-DE"/>
        </a:p>
      </dgm:t>
    </dgm:pt>
    <dgm:pt modelId="{EF4BAD86-319F-4B59-B38A-607C64040975}" type="pres">
      <dgm:prSet presAssocID="{5D6B2E5F-760B-4C03-98B4-B219873EDC25}" presName="parentText" presStyleLbl="node1" presStyleIdx="0" presStyleCnt="3" custLinFactNeighborX="1255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A151022D-F0DE-4EB5-BAA5-1576E7C438A9}" type="pres">
      <dgm:prSet presAssocID="{5D6B2E5F-760B-4C03-98B4-B219873EDC25}" presName="negativeSpace" presStyleCnt="0"/>
      <dgm:spPr/>
    </dgm:pt>
    <dgm:pt modelId="{339E5F13-79B1-4F49-9F84-1483B1DB8354}" type="pres">
      <dgm:prSet presAssocID="{5D6B2E5F-760B-4C03-98B4-B219873EDC25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8854C9B3-6213-4725-9D36-92F5C69C350E}" type="pres">
      <dgm:prSet presAssocID="{CBF996F5-9EFD-4C60-ABE3-CB0DF6FD46C0}" presName="spaceBetweenRectangles" presStyleCnt="0"/>
      <dgm:spPr/>
    </dgm:pt>
    <dgm:pt modelId="{EE17EEC3-07FD-4080-8FB3-4492546FF681}" type="pres">
      <dgm:prSet presAssocID="{5C835A75-0BA1-4E97-A877-8EAD86CF6E21}" presName="parentLin" presStyleCnt="0"/>
      <dgm:spPr/>
    </dgm:pt>
    <dgm:pt modelId="{4BBE4159-87F2-4BCB-BD19-8B58D4840DCD}" type="pres">
      <dgm:prSet presAssocID="{5C835A75-0BA1-4E97-A877-8EAD86CF6E21}" presName="parentLeftMargin" presStyleLbl="node1" presStyleIdx="0" presStyleCnt="3"/>
      <dgm:spPr/>
      <dgm:t>
        <a:bodyPr/>
        <a:lstStyle/>
        <a:p>
          <a:endParaRPr lang="de-DE"/>
        </a:p>
      </dgm:t>
    </dgm:pt>
    <dgm:pt modelId="{D6C7A810-5534-4CD9-AD04-D34B4F7BD671}" type="pres">
      <dgm:prSet presAssocID="{5C835A75-0BA1-4E97-A877-8EAD86CF6E21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E6E62093-2C21-4CA6-8C3A-908C0F728A86}" type="pres">
      <dgm:prSet presAssocID="{5C835A75-0BA1-4E97-A877-8EAD86CF6E21}" presName="negativeSpace" presStyleCnt="0"/>
      <dgm:spPr/>
    </dgm:pt>
    <dgm:pt modelId="{5E5D7EE5-CF14-4396-90F9-75A6AFC57956}" type="pres">
      <dgm:prSet presAssocID="{5C835A75-0BA1-4E97-A877-8EAD86CF6E21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D0768C6C-08F3-4F27-B4C5-881CF6AF8C93}" type="pres">
      <dgm:prSet presAssocID="{91864359-E9E1-4B38-A08E-A58C4C70AD0D}" presName="spaceBetweenRectangles" presStyleCnt="0"/>
      <dgm:spPr/>
    </dgm:pt>
    <dgm:pt modelId="{C7EE61F2-CB85-4EA2-B886-D31BDF30FE04}" type="pres">
      <dgm:prSet presAssocID="{5FAEA80D-D3B5-4F14-8C99-E9BFDFD4D1A7}" presName="parentLin" presStyleCnt="0"/>
      <dgm:spPr/>
    </dgm:pt>
    <dgm:pt modelId="{4DB3463B-CBBB-4A07-BF91-9C9BB4A992EA}" type="pres">
      <dgm:prSet presAssocID="{5FAEA80D-D3B5-4F14-8C99-E9BFDFD4D1A7}" presName="parentLeftMargin" presStyleLbl="node1" presStyleIdx="1" presStyleCnt="3"/>
      <dgm:spPr/>
      <dgm:t>
        <a:bodyPr/>
        <a:lstStyle/>
        <a:p>
          <a:endParaRPr lang="de-DE"/>
        </a:p>
      </dgm:t>
    </dgm:pt>
    <dgm:pt modelId="{AEBF41B0-FDEC-4D3E-BDF3-8EA51F9160B3}" type="pres">
      <dgm:prSet presAssocID="{5FAEA80D-D3B5-4F14-8C99-E9BFDFD4D1A7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D72D4869-135D-4811-8EFC-E1AC90F504DF}" type="pres">
      <dgm:prSet presAssocID="{5FAEA80D-D3B5-4F14-8C99-E9BFDFD4D1A7}" presName="negativeSpace" presStyleCnt="0"/>
      <dgm:spPr/>
    </dgm:pt>
    <dgm:pt modelId="{0A98ACA5-EDF7-4D33-80EE-801B774BDE5D}" type="pres">
      <dgm:prSet presAssocID="{5FAEA80D-D3B5-4F14-8C99-E9BFDFD4D1A7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A04A80C0-A780-4582-BA59-1E57A11E6240}" type="presOf" srcId="{D2689095-2EC6-4727-AC50-089BE9700848}" destId="{0A98ACA5-EDF7-4D33-80EE-801B774BDE5D}" srcOrd="0" destOrd="1" presId="urn:microsoft.com/office/officeart/2005/8/layout/list1"/>
    <dgm:cxn modelId="{2359BA3F-FCC4-4082-91DC-3D3BAA55C61B}" type="presOf" srcId="{6E6CB367-8924-4689-AA9B-222F7943CAD3}" destId="{5E5D7EE5-CF14-4396-90F9-75A6AFC57956}" srcOrd="0" destOrd="0" presId="urn:microsoft.com/office/officeart/2005/8/layout/list1"/>
    <dgm:cxn modelId="{6CA51C23-426E-4BD8-9BE9-9BA0E1BA926A}" srcId="{5FAEA80D-D3B5-4F14-8C99-E9BFDFD4D1A7}" destId="{2E9ACA27-1696-4B5A-9C14-EC5F151D1964}" srcOrd="0" destOrd="0" parTransId="{6B898383-9BF3-4648-89E6-42E35D7C5EB7}" sibTransId="{0AA6386A-7982-491E-A888-97A10FE1ECE0}"/>
    <dgm:cxn modelId="{DD2DFA73-F199-4C03-A5F6-3872D66C9FD9}" srcId="{3FACCFAA-9B6F-433A-B006-463CBA191015}" destId="{5D6B2E5F-760B-4C03-98B4-B219873EDC25}" srcOrd="0" destOrd="0" parTransId="{1A5A3CE2-A072-463E-8327-18C23B6CFC2F}" sibTransId="{CBF996F5-9EFD-4C60-ABE3-CB0DF6FD46C0}"/>
    <dgm:cxn modelId="{D8A8FD8F-0969-4C98-A03D-303CA7F05C65}" srcId="{5FAEA80D-D3B5-4F14-8C99-E9BFDFD4D1A7}" destId="{D2689095-2EC6-4727-AC50-089BE9700848}" srcOrd="1" destOrd="0" parTransId="{F16C6B99-C464-4771-AAD1-2EA53FD3C6B2}" sibTransId="{13A9BB0C-1BB9-45D6-A821-19F1365F26D8}"/>
    <dgm:cxn modelId="{14C9D85F-CDAC-4711-8B76-CD7C78BA6B2C}" srcId="{5D6B2E5F-760B-4C03-98B4-B219873EDC25}" destId="{8BAC7180-53E0-4753-85A2-100FDAE7D52D}" srcOrd="2" destOrd="0" parTransId="{22D1E84F-499A-422E-8840-9694041243A8}" sibTransId="{9024CC71-0041-4BED-BEE2-7AE3C91F08B4}"/>
    <dgm:cxn modelId="{0687E826-D1EF-4E8E-BC75-70C5AF931101}" srcId="{5C835A75-0BA1-4E97-A877-8EAD86CF6E21}" destId="{893B3363-0959-45EC-B5DC-D109DD5FBAC3}" srcOrd="1" destOrd="0" parTransId="{F8A51F20-F606-42F8-AD22-9973946E9A42}" sibTransId="{D890FD27-AC73-47C7-9EE0-A221BFCBFAAD}"/>
    <dgm:cxn modelId="{A1E97768-2CA4-49C3-B0BD-C5E93607B522}" type="presOf" srcId="{198DF238-684C-4C06-BD81-428B38BDEFC3}" destId="{5E5D7EE5-CF14-4396-90F9-75A6AFC57956}" srcOrd="0" destOrd="2" presId="urn:microsoft.com/office/officeart/2005/8/layout/list1"/>
    <dgm:cxn modelId="{2AEB6C89-3FF4-44B0-8E02-00B9DB589179}" type="presOf" srcId="{5FAEA80D-D3B5-4F14-8C99-E9BFDFD4D1A7}" destId="{AEBF41B0-FDEC-4D3E-BDF3-8EA51F9160B3}" srcOrd="1" destOrd="0" presId="urn:microsoft.com/office/officeart/2005/8/layout/list1"/>
    <dgm:cxn modelId="{E6B4DD11-5BB2-420D-AA50-CBDDDD79DA52}" type="presOf" srcId="{144349AC-6BD4-4B75-8030-98441878DD3E}" destId="{339E5F13-79B1-4F49-9F84-1483B1DB8354}" srcOrd="0" destOrd="1" presId="urn:microsoft.com/office/officeart/2005/8/layout/list1"/>
    <dgm:cxn modelId="{9F18712B-0AD0-4681-BD3F-8F669831BCF6}" type="presOf" srcId="{2E9ACA27-1696-4B5A-9C14-EC5F151D1964}" destId="{0A98ACA5-EDF7-4D33-80EE-801B774BDE5D}" srcOrd="0" destOrd="0" presId="urn:microsoft.com/office/officeart/2005/8/layout/list1"/>
    <dgm:cxn modelId="{4ADFBCA8-3C46-46D8-9866-83489C3932A0}" srcId="{3FACCFAA-9B6F-433A-B006-463CBA191015}" destId="{5FAEA80D-D3B5-4F14-8C99-E9BFDFD4D1A7}" srcOrd="2" destOrd="0" parTransId="{188B6DEF-3DEA-4059-B98C-0754A4F9EA3B}" sibTransId="{DDA30399-0D02-4B64-872D-B508BC426604}"/>
    <dgm:cxn modelId="{AE14A77A-C071-4261-B0A2-653F86679B8B}" srcId="{3FACCFAA-9B6F-433A-B006-463CBA191015}" destId="{5C835A75-0BA1-4E97-A877-8EAD86CF6E21}" srcOrd="1" destOrd="0" parTransId="{5985B933-7F75-44A3-9339-E4DAE882F906}" sibTransId="{91864359-E9E1-4B38-A08E-A58C4C70AD0D}"/>
    <dgm:cxn modelId="{F19F49E4-30E7-492B-896E-D445452ADFA8}" type="presOf" srcId="{3FACCFAA-9B6F-433A-B006-463CBA191015}" destId="{7C4E03CD-675F-469D-94E2-594B92438BE2}" srcOrd="0" destOrd="0" presId="urn:microsoft.com/office/officeart/2005/8/layout/list1"/>
    <dgm:cxn modelId="{721589D2-2937-420A-B672-054EFF434246}" srcId="{5D6B2E5F-760B-4C03-98B4-B219873EDC25}" destId="{AC12E2DB-9D2A-4534-8020-39E59EF465AC}" srcOrd="0" destOrd="0" parTransId="{5F3555BF-2B68-40DD-BC15-1AAA4AB5DA84}" sibTransId="{DAF048B1-F18A-410C-8C61-252A471EA33C}"/>
    <dgm:cxn modelId="{63B32DFE-B7D7-4918-A777-ECE42EF345D9}" srcId="{5D6B2E5F-760B-4C03-98B4-B219873EDC25}" destId="{144349AC-6BD4-4B75-8030-98441878DD3E}" srcOrd="1" destOrd="0" parTransId="{8E7EC9B2-43C6-480E-8EED-4039341C9E91}" sibTransId="{3C5DF335-CF93-4529-99F2-83C0ECF18416}"/>
    <dgm:cxn modelId="{D96D3F36-C355-4F95-8E3C-96B566E6722C}" srcId="{5FAEA80D-D3B5-4F14-8C99-E9BFDFD4D1A7}" destId="{9AEB3EBE-EF11-489E-9968-CE7079E36C85}" srcOrd="2" destOrd="0" parTransId="{C24A9325-40C2-450A-B533-6FD3AACF6CFE}" sibTransId="{A987404E-9750-435A-BDE5-65EBA8742073}"/>
    <dgm:cxn modelId="{8AA196A9-6DF2-4A68-83C7-AED59154250C}" type="presOf" srcId="{5D6B2E5F-760B-4C03-98B4-B219873EDC25}" destId="{A389E05F-4E18-458E-BF60-0354558099EB}" srcOrd="0" destOrd="0" presId="urn:microsoft.com/office/officeart/2005/8/layout/list1"/>
    <dgm:cxn modelId="{6DE53099-684C-4282-8974-3F76D329766E}" srcId="{5C835A75-0BA1-4E97-A877-8EAD86CF6E21}" destId="{198DF238-684C-4C06-BD81-428B38BDEFC3}" srcOrd="2" destOrd="0" parTransId="{18E1B9C7-CC63-419E-98BE-84043E5A7E8F}" sibTransId="{3B85DD2D-6DCB-4610-A0E0-8CD4EED6204F}"/>
    <dgm:cxn modelId="{E6A58E12-C156-4E73-935C-49F7A25FA5AB}" type="presOf" srcId="{5D6B2E5F-760B-4C03-98B4-B219873EDC25}" destId="{EF4BAD86-319F-4B59-B38A-607C64040975}" srcOrd="1" destOrd="0" presId="urn:microsoft.com/office/officeart/2005/8/layout/list1"/>
    <dgm:cxn modelId="{62FA6B97-5638-4B04-9AAF-79EC4394D769}" type="presOf" srcId="{5FAEA80D-D3B5-4F14-8C99-E9BFDFD4D1A7}" destId="{4DB3463B-CBBB-4A07-BF91-9C9BB4A992EA}" srcOrd="0" destOrd="0" presId="urn:microsoft.com/office/officeart/2005/8/layout/list1"/>
    <dgm:cxn modelId="{A06AD839-44ED-4DD9-94BA-C63D70F68596}" type="presOf" srcId="{5C835A75-0BA1-4E97-A877-8EAD86CF6E21}" destId="{D6C7A810-5534-4CD9-AD04-D34B4F7BD671}" srcOrd="1" destOrd="0" presId="urn:microsoft.com/office/officeart/2005/8/layout/list1"/>
    <dgm:cxn modelId="{C11F9FEF-AF2A-4409-AB58-DD1E26352B4A}" srcId="{5C835A75-0BA1-4E97-A877-8EAD86CF6E21}" destId="{6E6CB367-8924-4689-AA9B-222F7943CAD3}" srcOrd="0" destOrd="0" parTransId="{8F8F1381-B33D-43CC-90EC-6DFAC93498CE}" sibTransId="{EC5D2F6F-F46B-4AEA-9F70-7C4C462BF76A}"/>
    <dgm:cxn modelId="{D1D635A8-A039-4C96-A4F2-D9D3A4F7130F}" type="presOf" srcId="{893B3363-0959-45EC-B5DC-D109DD5FBAC3}" destId="{5E5D7EE5-CF14-4396-90F9-75A6AFC57956}" srcOrd="0" destOrd="1" presId="urn:microsoft.com/office/officeart/2005/8/layout/list1"/>
    <dgm:cxn modelId="{7FCD707C-7D28-44D7-A2E8-D4ED118DEBEF}" type="presOf" srcId="{8BAC7180-53E0-4753-85A2-100FDAE7D52D}" destId="{339E5F13-79B1-4F49-9F84-1483B1DB8354}" srcOrd="0" destOrd="2" presId="urn:microsoft.com/office/officeart/2005/8/layout/list1"/>
    <dgm:cxn modelId="{03EE8D90-62EB-45D4-B15E-6C7791EAF0F9}" type="presOf" srcId="{AC12E2DB-9D2A-4534-8020-39E59EF465AC}" destId="{339E5F13-79B1-4F49-9F84-1483B1DB8354}" srcOrd="0" destOrd="0" presId="urn:microsoft.com/office/officeart/2005/8/layout/list1"/>
    <dgm:cxn modelId="{931524BB-7706-4805-8277-98D822EE0F82}" type="presOf" srcId="{9AEB3EBE-EF11-489E-9968-CE7079E36C85}" destId="{0A98ACA5-EDF7-4D33-80EE-801B774BDE5D}" srcOrd="0" destOrd="2" presId="urn:microsoft.com/office/officeart/2005/8/layout/list1"/>
    <dgm:cxn modelId="{5D6B8088-1BB2-409E-9940-2CDCC39852D5}" type="presOf" srcId="{5C835A75-0BA1-4E97-A877-8EAD86CF6E21}" destId="{4BBE4159-87F2-4BCB-BD19-8B58D4840DCD}" srcOrd="0" destOrd="0" presId="urn:microsoft.com/office/officeart/2005/8/layout/list1"/>
    <dgm:cxn modelId="{74BA56FD-1E38-4431-92A9-2721017CBC8C}" type="presParOf" srcId="{7C4E03CD-675F-469D-94E2-594B92438BE2}" destId="{9780D063-2122-4042-8D0D-F9E6C8379ACF}" srcOrd="0" destOrd="0" presId="urn:microsoft.com/office/officeart/2005/8/layout/list1"/>
    <dgm:cxn modelId="{CAAF97CB-3E7D-4F6C-A699-22F30268B517}" type="presParOf" srcId="{9780D063-2122-4042-8D0D-F9E6C8379ACF}" destId="{A389E05F-4E18-458E-BF60-0354558099EB}" srcOrd="0" destOrd="0" presId="urn:microsoft.com/office/officeart/2005/8/layout/list1"/>
    <dgm:cxn modelId="{2FC09770-0E62-45FE-885E-BA37CF875828}" type="presParOf" srcId="{9780D063-2122-4042-8D0D-F9E6C8379ACF}" destId="{EF4BAD86-319F-4B59-B38A-607C64040975}" srcOrd="1" destOrd="0" presId="urn:microsoft.com/office/officeart/2005/8/layout/list1"/>
    <dgm:cxn modelId="{01CBBBD7-CFDC-44E0-B57B-D62A11361E8F}" type="presParOf" srcId="{7C4E03CD-675F-469D-94E2-594B92438BE2}" destId="{A151022D-F0DE-4EB5-BAA5-1576E7C438A9}" srcOrd="1" destOrd="0" presId="urn:microsoft.com/office/officeart/2005/8/layout/list1"/>
    <dgm:cxn modelId="{2AD3DC61-A5C6-47B2-A840-2461F30DD378}" type="presParOf" srcId="{7C4E03CD-675F-469D-94E2-594B92438BE2}" destId="{339E5F13-79B1-4F49-9F84-1483B1DB8354}" srcOrd="2" destOrd="0" presId="urn:microsoft.com/office/officeart/2005/8/layout/list1"/>
    <dgm:cxn modelId="{C94706B3-6055-47DB-9292-9287BCFA720A}" type="presParOf" srcId="{7C4E03CD-675F-469D-94E2-594B92438BE2}" destId="{8854C9B3-6213-4725-9D36-92F5C69C350E}" srcOrd="3" destOrd="0" presId="urn:microsoft.com/office/officeart/2005/8/layout/list1"/>
    <dgm:cxn modelId="{5806CDCC-E2D5-4FF1-9953-57DCD6594F06}" type="presParOf" srcId="{7C4E03CD-675F-469D-94E2-594B92438BE2}" destId="{EE17EEC3-07FD-4080-8FB3-4492546FF681}" srcOrd="4" destOrd="0" presId="urn:microsoft.com/office/officeart/2005/8/layout/list1"/>
    <dgm:cxn modelId="{465BBE83-8936-4A28-B10F-1400C5F71CA0}" type="presParOf" srcId="{EE17EEC3-07FD-4080-8FB3-4492546FF681}" destId="{4BBE4159-87F2-4BCB-BD19-8B58D4840DCD}" srcOrd="0" destOrd="0" presId="urn:microsoft.com/office/officeart/2005/8/layout/list1"/>
    <dgm:cxn modelId="{084DAFF1-62D5-4230-9BBE-3FA3168C803A}" type="presParOf" srcId="{EE17EEC3-07FD-4080-8FB3-4492546FF681}" destId="{D6C7A810-5534-4CD9-AD04-D34B4F7BD671}" srcOrd="1" destOrd="0" presId="urn:microsoft.com/office/officeart/2005/8/layout/list1"/>
    <dgm:cxn modelId="{01AF96D0-226E-4622-B6C1-8E1D4CBDEE47}" type="presParOf" srcId="{7C4E03CD-675F-469D-94E2-594B92438BE2}" destId="{E6E62093-2C21-4CA6-8C3A-908C0F728A86}" srcOrd="5" destOrd="0" presId="urn:microsoft.com/office/officeart/2005/8/layout/list1"/>
    <dgm:cxn modelId="{859A2390-FBC7-409E-86AD-662ED7ABAE17}" type="presParOf" srcId="{7C4E03CD-675F-469D-94E2-594B92438BE2}" destId="{5E5D7EE5-CF14-4396-90F9-75A6AFC57956}" srcOrd="6" destOrd="0" presId="urn:microsoft.com/office/officeart/2005/8/layout/list1"/>
    <dgm:cxn modelId="{F5CB4D59-E706-421B-8034-D124584D1E97}" type="presParOf" srcId="{7C4E03CD-675F-469D-94E2-594B92438BE2}" destId="{D0768C6C-08F3-4F27-B4C5-881CF6AF8C93}" srcOrd="7" destOrd="0" presId="urn:microsoft.com/office/officeart/2005/8/layout/list1"/>
    <dgm:cxn modelId="{8A7C4EDA-7CA5-4B7A-94D1-F154D28D0D2A}" type="presParOf" srcId="{7C4E03CD-675F-469D-94E2-594B92438BE2}" destId="{C7EE61F2-CB85-4EA2-B886-D31BDF30FE04}" srcOrd="8" destOrd="0" presId="urn:microsoft.com/office/officeart/2005/8/layout/list1"/>
    <dgm:cxn modelId="{A7053D2A-1DCB-4B4E-BA53-41D1B1BF7268}" type="presParOf" srcId="{C7EE61F2-CB85-4EA2-B886-D31BDF30FE04}" destId="{4DB3463B-CBBB-4A07-BF91-9C9BB4A992EA}" srcOrd="0" destOrd="0" presId="urn:microsoft.com/office/officeart/2005/8/layout/list1"/>
    <dgm:cxn modelId="{8D92E0B5-1762-4812-B301-DC88E9078B2B}" type="presParOf" srcId="{C7EE61F2-CB85-4EA2-B886-D31BDF30FE04}" destId="{AEBF41B0-FDEC-4D3E-BDF3-8EA51F9160B3}" srcOrd="1" destOrd="0" presId="urn:microsoft.com/office/officeart/2005/8/layout/list1"/>
    <dgm:cxn modelId="{E6D39D60-F02C-42D7-84D3-375D4234ADD7}" type="presParOf" srcId="{7C4E03CD-675F-469D-94E2-594B92438BE2}" destId="{D72D4869-135D-4811-8EFC-E1AC90F504DF}" srcOrd="9" destOrd="0" presId="urn:microsoft.com/office/officeart/2005/8/layout/list1"/>
    <dgm:cxn modelId="{26ED74F5-D1A4-4DB4-B638-635ED297A012}" type="presParOf" srcId="{7C4E03CD-675F-469D-94E2-594B92438BE2}" destId="{0A98ACA5-EDF7-4D33-80EE-801B774BDE5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FACCFAA-9B6F-433A-B006-463CBA19101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5D6B2E5F-760B-4C03-98B4-B219873EDC25}">
      <dgm:prSet phldrT="[Text]" custT="1"/>
      <dgm:spPr/>
      <dgm:t>
        <a:bodyPr/>
        <a:lstStyle/>
        <a:p>
          <a:r>
            <a:rPr lang="de-DE" sz="1800" b="0" dirty="0" smtClean="0"/>
            <a:t>Innovationsfond</a:t>
          </a:r>
          <a:endParaRPr lang="de-DE" sz="1800" dirty="0"/>
        </a:p>
      </dgm:t>
    </dgm:pt>
    <dgm:pt modelId="{1A5A3CE2-A072-463E-8327-18C23B6CFC2F}" type="parTrans" cxnId="{DD2DFA73-F199-4C03-A5F6-3872D66C9FD9}">
      <dgm:prSet/>
      <dgm:spPr/>
      <dgm:t>
        <a:bodyPr/>
        <a:lstStyle/>
        <a:p>
          <a:endParaRPr lang="de-DE"/>
        </a:p>
      </dgm:t>
    </dgm:pt>
    <dgm:pt modelId="{CBF996F5-9EFD-4C60-ABE3-CB0DF6FD46C0}" type="sibTrans" cxnId="{DD2DFA73-F199-4C03-A5F6-3872D66C9FD9}">
      <dgm:prSet/>
      <dgm:spPr/>
      <dgm:t>
        <a:bodyPr/>
        <a:lstStyle/>
        <a:p>
          <a:endParaRPr lang="de-DE"/>
        </a:p>
      </dgm:t>
    </dgm:pt>
    <dgm:pt modelId="{05DC012C-1FBB-4056-AA6A-A797229D81BE}">
      <dgm:prSet/>
      <dgm:spPr/>
      <dgm:t>
        <a:bodyPr/>
        <a:lstStyle/>
        <a:p>
          <a:r>
            <a:rPr lang="de-DE" b="0" strike="noStrike" baseline="0" dirty="0" smtClean="0">
              <a:solidFill>
                <a:schemeClr val="tx1"/>
              </a:solidFill>
            </a:rPr>
            <a:t>Förderung von </a:t>
          </a:r>
          <a:r>
            <a:rPr lang="de-DE" dirty="0" smtClean="0">
              <a:solidFill>
                <a:schemeClr val="tx1"/>
              </a:solidFill>
            </a:rPr>
            <a:t>innovativen und zukunftsweisenden digitalen Projekten der Schulen</a:t>
          </a:r>
          <a:endParaRPr lang="de-DE" b="0" strike="sngStrike" baseline="0" dirty="0">
            <a:solidFill>
              <a:schemeClr val="tx1"/>
            </a:solidFill>
          </a:endParaRPr>
        </a:p>
      </dgm:t>
    </dgm:pt>
    <dgm:pt modelId="{80BE689A-73DD-428B-84E6-935596786A6A}" type="parTrans" cxnId="{C77F238E-B6E4-4672-9196-92C1A8C794E5}">
      <dgm:prSet/>
      <dgm:spPr/>
      <dgm:t>
        <a:bodyPr/>
        <a:lstStyle/>
        <a:p>
          <a:endParaRPr lang="de-DE"/>
        </a:p>
      </dgm:t>
    </dgm:pt>
    <dgm:pt modelId="{02E40A51-505A-43EF-8179-E985FCE3F8F1}" type="sibTrans" cxnId="{C77F238E-B6E4-4672-9196-92C1A8C794E5}">
      <dgm:prSet/>
      <dgm:spPr/>
      <dgm:t>
        <a:bodyPr/>
        <a:lstStyle/>
        <a:p>
          <a:endParaRPr lang="de-DE"/>
        </a:p>
      </dgm:t>
    </dgm:pt>
    <dgm:pt modelId="{80862456-9802-4F09-A2DF-79C6C65AB202}">
      <dgm:prSet/>
      <dgm:spPr/>
      <dgm:t>
        <a:bodyPr/>
        <a:lstStyle/>
        <a:p>
          <a:r>
            <a:rPr lang="de-DE" dirty="0" smtClean="0">
              <a:solidFill>
                <a:schemeClr val="tx1"/>
              </a:solidFill>
            </a:rPr>
            <a:t>Status: </a:t>
          </a:r>
          <a:r>
            <a:rPr lang="de-DE" b="1" dirty="0" smtClean="0">
              <a:solidFill>
                <a:schemeClr val="tx1"/>
              </a:solidFill>
            </a:rPr>
            <a:t>In Bearbeitung</a:t>
          </a:r>
          <a:endParaRPr lang="de-DE" b="1" dirty="0">
            <a:solidFill>
              <a:schemeClr val="tx1"/>
            </a:solidFill>
          </a:endParaRPr>
        </a:p>
      </dgm:t>
    </dgm:pt>
    <dgm:pt modelId="{459B180D-B61B-4E0D-AC7F-511C47A8F199}" type="parTrans" cxnId="{717654F7-A1C5-4F8C-8AB3-4E402ED83C43}">
      <dgm:prSet/>
      <dgm:spPr/>
      <dgm:t>
        <a:bodyPr/>
        <a:lstStyle/>
        <a:p>
          <a:endParaRPr lang="de-DE"/>
        </a:p>
      </dgm:t>
    </dgm:pt>
    <dgm:pt modelId="{9C1F8C1E-8F31-4FB8-B2D0-3F4D91975FEC}" type="sibTrans" cxnId="{717654F7-A1C5-4F8C-8AB3-4E402ED83C43}">
      <dgm:prSet/>
      <dgm:spPr/>
      <dgm:t>
        <a:bodyPr/>
        <a:lstStyle/>
        <a:p>
          <a:endParaRPr lang="de-DE"/>
        </a:p>
      </dgm:t>
    </dgm:pt>
    <dgm:pt modelId="{0ACCC7C8-EDA5-432E-8FBA-66DD43C61383}">
      <dgm:prSet/>
      <dgm:spPr/>
      <dgm:t>
        <a:bodyPr/>
        <a:lstStyle/>
        <a:p>
          <a:r>
            <a:rPr lang="de-DE" b="0" dirty="0" smtClean="0">
              <a:solidFill>
                <a:schemeClr val="tx1"/>
              </a:solidFill>
            </a:rPr>
            <a:t>Umstellung Telefonie auf VoIP</a:t>
          </a:r>
          <a:endParaRPr lang="de-DE" b="0" dirty="0">
            <a:solidFill>
              <a:schemeClr val="tx1"/>
            </a:solidFill>
          </a:endParaRPr>
        </a:p>
      </dgm:t>
    </dgm:pt>
    <dgm:pt modelId="{68863007-6BF1-429E-B49F-C2136EB8F473}" type="parTrans" cxnId="{4A6A15EE-54A2-456A-97EE-0D743B2AC381}">
      <dgm:prSet/>
      <dgm:spPr/>
      <dgm:t>
        <a:bodyPr/>
        <a:lstStyle/>
        <a:p>
          <a:endParaRPr lang="de-DE"/>
        </a:p>
      </dgm:t>
    </dgm:pt>
    <dgm:pt modelId="{548E5AD6-10ED-44E8-8720-83D3C4582782}" type="sibTrans" cxnId="{4A6A15EE-54A2-456A-97EE-0D743B2AC381}">
      <dgm:prSet/>
      <dgm:spPr/>
      <dgm:t>
        <a:bodyPr/>
        <a:lstStyle/>
        <a:p>
          <a:endParaRPr lang="de-DE"/>
        </a:p>
      </dgm:t>
    </dgm:pt>
    <dgm:pt modelId="{86791104-A197-4FDF-9F1B-5A6E56BA2395}">
      <dgm:prSet/>
      <dgm:spPr/>
      <dgm:t>
        <a:bodyPr/>
        <a:lstStyle/>
        <a:p>
          <a:r>
            <a:rPr lang="de-DE" b="0" dirty="0" smtClean="0"/>
            <a:t>Erste</a:t>
          </a:r>
          <a:r>
            <a:rPr lang="de-DE" b="0" baseline="0" dirty="0" smtClean="0"/>
            <a:t> Schulen umgestellt</a:t>
          </a:r>
          <a:endParaRPr lang="de-DE" b="0" dirty="0"/>
        </a:p>
      </dgm:t>
    </dgm:pt>
    <dgm:pt modelId="{9C3BBF00-A714-4A41-A791-9E08ED89396E}" type="parTrans" cxnId="{B64C4BA2-8C22-4CB4-B4C3-A7FE5C35C139}">
      <dgm:prSet/>
      <dgm:spPr/>
      <dgm:t>
        <a:bodyPr/>
        <a:lstStyle/>
        <a:p>
          <a:endParaRPr lang="de-DE"/>
        </a:p>
      </dgm:t>
    </dgm:pt>
    <dgm:pt modelId="{C8D8DBC0-7FEC-46D9-B4DA-4963C84B7836}" type="sibTrans" cxnId="{B64C4BA2-8C22-4CB4-B4C3-A7FE5C35C139}">
      <dgm:prSet/>
      <dgm:spPr/>
      <dgm:t>
        <a:bodyPr/>
        <a:lstStyle/>
        <a:p>
          <a:endParaRPr lang="de-DE"/>
        </a:p>
      </dgm:t>
    </dgm:pt>
    <dgm:pt modelId="{061E4B12-66D1-4D24-A1A6-0C9D27239B0B}">
      <dgm:prSet/>
      <dgm:spPr/>
      <dgm:t>
        <a:bodyPr/>
        <a:lstStyle/>
        <a:p>
          <a:r>
            <a:rPr lang="de-DE" dirty="0" smtClean="0"/>
            <a:t>Status: </a:t>
          </a:r>
          <a:r>
            <a:rPr lang="de-DE" b="1" dirty="0" smtClean="0"/>
            <a:t>In Bearbeitung</a:t>
          </a:r>
          <a:endParaRPr lang="de-DE" b="1" dirty="0"/>
        </a:p>
      </dgm:t>
    </dgm:pt>
    <dgm:pt modelId="{39C50D3D-B662-43D3-B619-3A79960B78FE}" type="parTrans" cxnId="{FE428D2F-E79C-4BD3-AD2A-5790E6E0D2E4}">
      <dgm:prSet/>
      <dgm:spPr/>
      <dgm:t>
        <a:bodyPr/>
        <a:lstStyle/>
        <a:p>
          <a:endParaRPr lang="de-DE"/>
        </a:p>
      </dgm:t>
    </dgm:pt>
    <dgm:pt modelId="{3F34F384-488A-4752-94CD-E5F37400BC73}" type="sibTrans" cxnId="{FE428D2F-E79C-4BD3-AD2A-5790E6E0D2E4}">
      <dgm:prSet/>
      <dgm:spPr/>
      <dgm:t>
        <a:bodyPr/>
        <a:lstStyle/>
        <a:p>
          <a:endParaRPr lang="de-DE"/>
        </a:p>
      </dgm:t>
    </dgm:pt>
    <dgm:pt modelId="{8BB56E73-6393-4B85-9A15-0D7649CD98EA}">
      <dgm:prSet/>
      <dgm:spPr/>
      <dgm:t>
        <a:bodyPr/>
        <a:lstStyle/>
        <a:p>
          <a:r>
            <a:rPr lang="de-DE" b="0" dirty="0" smtClean="0"/>
            <a:t>Entsorgungskonzept </a:t>
          </a:r>
          <a:endParaRPr lang="de-DE" b="0" dirty="0"/>
        </a:p>
      </dgm:t>
    </dgm:pt>
    <dgm:pt modelId="{F0DF01AB-999F-4ECD-9775-282773988984}" type="parTrans" cxnId="{0496CF11-512A-493C-9B61-76279C547A9D}">
      <dgm:prSet/>
      <dgm:spPr/>
      <dgm:t>
        <a:bodyPr/>
        <a:lstStyle/>
        <a:p>
          <a:endParaRPr lang="de-DE"/>
        </a:p>
      </dgm:t>
    </dgm:pt>
    <dgm:pt modelId="{2632B0F3-9DEF-45D0-8BAE-866797FF2113}" type="sibTrans" cxnId="{0496CF11-512A-493C-9B61-76279C547A9D}">
      <dgm:prSet/>
      <dgm:spPr/>
      <dgm:t>
        <a:bodyPr/>
        <a:lstStyle/>
        <a:p>
          <a:endParaRPr lang="de-DE"/>
        </a:p>
      </dgm:t>
    </dgm:pt>
    <dgm:pt modelId="{1C206470-B4A0-4128-B23B-8D38B542ADCA}">
      <dgm:prSet/>
      <dgm:spPr/>
      <dgm:t>
        <a:bodyPr/>
        <a:lstStyle/>
        <a:p>
          <a:r>
            <a:rPr lang="de-DE" b="0" dirty="0" smtClean="0"/>
            <a:t>Umsetzungsmöglichkeiten inklusive Empfehlung in Vorbereitung </a:t>
          </a:r>
          <a:endParaRPr lang="de-DE" b="0" dirty="0"/>
        </a:p>
      </dgm:t>
    </dgm:pt>
    <dgm:pt modelId="{8B4A3C38-1FDD-49BC-8087-A8E999B9B3BA}" type="parTrans" cxnId="{4CE84DDE-1E53-4AC2-A8D9-4C612E2B9DF7}">
      <dgm:prSet/>
      <dgm:spPr/>
      <dgm:t>
        <a:bodyPr/>
        <a:lstStyle/>
        <a:p>
          <a:endParaRPr lang="de-DE"/>
        </a:p>
      </dgm:t>
    </dgm:pt>
    <dgm:pt modelId="{B6E5DD92-0278-406C-8D64-66270B24EFD6}" type="sibTrans" cxnId="{4CE84DDE-1E53-4AC2-A8D9-4C612E2B9DF7}">
      <dgm:prSet/>
      <dgm:spPr/>
      <dgm:t>
        <a:bodyPr/>
        <a:lstStyle/>
        <a:p>
          <a:endParaRPr lang="de-DE"/>
        </a:p>
      </dgm:t>
    </dgm:pt>
    <dgm:pt modelId="{3992BAFF-576A-4C7F-8C9E-D0B854BB51A4}">
      <dgm:prSet/>
      <dgm:spPr/>
      <dgm:t>
        <a:bodyPr/>
        <a:lstStyle/>
        <a:p>
          <a:r>
            <a:rPr lang="de-DE" dirty="0" smtClean="0"/>
            <a:t>Status: </a:t>
          </a:r>
          <a:r>
            <a:rPr lang="de-DE" b="1" dirty="0" smtClean="0"/>
            <a:t>In Bearbeitung</a:t>
          </a:r>
          <a:endParaRPr lang="de-DE" b="1" dirty="0"/>
        </a:p>
      </dgm:t>
    </dgm:pt>
    <dgm:pt modelId="{D6C69E75-BB97-40E0-9B1B-A727BF92A0E4}" type="parTrans" cxnId="{3DE33209-1F14-4E55-974A-2415DD0F1DE7}">
      <dgm:prSet/>
      <dgm:spPr/>
      <dgm:t>
        <a:bodyPr/>
        <a:lstStyle/>
        <a:p>
          <a:endParaRPr lang="de-DE"/>
        </a:p>
      </dgm:t>
    </dgm:pt>
    <dgm:pt modelId="{E6A7D035-E6BF-4211-99F5-8320825B36AA}" type="sibTrans" cxnId="{3DE33209-1F14-4E55-974A-2415DD0F1DE7}">
      <dgm:prSet/>
      <dgm:spPr/>
      <dgm:t>
        <a:bodyPr/>
        <a:lstStyle/>
        <a:p>
          <a:endParaRPr lang="de-DE"/>
        </a:p>
      </dgm:t>
    </dgm:pt>
    <dgm:pt modelId="{8613956A-93B3-4790-A43C-53C1B5A08FC4}">
      <dgm:prSet/>
      <dgm:spPr/>
      <dgm:t>
        <a:bodyPr/>
        <a:lstStyle/>
        <a:p>
          <a:r>
            <a:rPr lang="de-DE" dirty="0" smtClean="0"/>
            <a:t>Abschluss: </a:t>
          </a:r>
          <a:r>
            <a:rPr lang="de-DE" b="1" dirty="0" smtClean="0"/>
            <a:t>Ende 2025</a:t>
          </a:r>
          <a:endParaRPr lang="de-DE" b="1" dirty="0"/>
        </a:p>
      </dgm:t>
    </dgm:pt>
    <dgm:pt modelId="{533731E9-90FB-43A4-99A9-73B378032E3B}" type="parTrans" cxnId="{8E064792-7621-434E-9E18-AAC768BDC067}">
      <dgm:prSet/>
      <dgm:spPr/>
      <dgm:t>
        <a:bodyPr/>
        <a:lstStyle/>
        <a:p>
          <a:endParaRPr lang="de-DE"/>
        </a:p>
      </dgm:t>
    </dgm:pt>
    <dgm:pt modelId="{BF9C6AEA-6EEB-4D4A-AF83-F32508814297}" type="sibTrans" cxnId="{8E064792-7621-434E-9E18-AAC768BDC067}">
      <dgm:prSet/>
      <dgm:spPr/>
      <dgm:t>
        <a:bodyPr/>
        <a:lstStyle/>
        <a:p>
          <a:endParaRPr lang="de-DE"/>
        </a:p>
      </dgm:t>
    </dgm:pt>
    <dgm:pt modelId="{6C0947FC-D6C1-4209-BAC0-3A2AA8DDA962}">
      <dgm:prSet/>
      <dgm:spPr/>
      <dgm:t>
        <a:bodyPr/>
        <a:lstStyle/>
        <a:p>
          <a:r>
            <a:rPr lang="de-DE" dirty="0" smtClean="0">
              <a:solidFill>
                <a:schemeClr val="tx1"/>
              </a:solidFill>
            </a:rPr>
            <a:t>Abschluss: </a:t>
          </a:r>
          <a:r>
            <a:rPr lang="de-DE" b="1" dirty="0" smtClean="0">
              <a:solidFill>
                <a:schemeClr val="tx1"/>
              </a:solidFill>
            </a:rPr>
            <a:t>Q1 2025 ff.</a:t>
          </a:r>
          <a:endParaRPr lang="de-DE" b="1" dirty="0">
            <a:solidFill>
              <a:schemeClr val="tx1"/>
            </a:solidFill>
          </a:endParaRPr>
        </a:p>
      </dgm:t>
    </dgm:pt>
    <dgm:pt modelId="{C930B4AE-589D-480E-92A9-CA2EC97BF99A}" type="parTrans" cxnId="{02203832-5A87-42DC-9BFD-3062EB418C3E}">
      <dgm:prSet/>
      <dgm:spPr/>
      <dgm:t>
        <a:bodyPr/>
        <a:lstStyle/>
        <a:p>
          <a:endParaRPr lang="de-DE"/>
        </a:p>
      </dgm:t>
    </dgm:pt>
    <dgm:pt modelId="{0EC14EFD-26AB-4A36-897F-4A8BC876A6A3}" type="sibTrans" cxnId="{02203832-5A87-42DC-9BFD-3062EB418C3E}">
      <dgm:prSet/>
      <dgm:spPr/>
      <dgm:t>
        <a:bodyPr/>
        <a:lstStyle/>
        <a:p>
          <a:endParaRPr lang="de-DE"/>
        </a:p>
      </dgm:t>
    </dgm:pt>
    <dgm:pt modelId="{7D11145D-1013-4FFC-9040-D2F53EEA3FCA}">
      <dgm:prSet/>
      <dgm:spPr/>
      <dgm:t>
        <a:bodyPr/>
        <a:lstStyle/>
        <a:p>
          <a:r>
            <a:rPr lang="de-DE" b="0" dirty="0" smtClean="0">
              <a:solidFill>
                <a:schemeClr val="tx1"/>
              </a:solidFill>
            </a:rPr>
            <a:t>Abschluss: </a:t>
          </a:r>
          <a:r>
            <a:rPr lang="de-DE" b="1" dirty="0" smtClean="0">
              <a:solidFill>
                <a:schemeClr val="tx1"/>
              </a:solidFill>
            </a:rPr>
            <a:t>Noch </a:t>
          </a:r>
          <a:r>
            <a:rPr lang="de-DE" b="1" dirty="0" smtClean="0"/>
            <a:t>nicht bekannt</a:t>
          </a:r>
          <a:endParaRPr lang="de-DE" b="1" dirty="0"/>
        </a:p>
      </dgm:t>
    </dgm:pt>
    <dgm:pt modelId="{7F310648-8848-49DC-94EC-C54350FBD654}" type="parTrans" cxnId="{BD9BAB0B-F2F3-4673-8269-3B159DF54DFB}">
      <dgm:prSet/>
      <dgm:spPr/>
      <dgm:t>
        <a:bodyPr/>
        <a:lstStyle/>
        <a:p>
          <a:endParaRPr lang="de-DE"/>
        </a:p>
      </dgm:t>
    </dgm:pt>
    <dgm:pt modelId="{3B68B8E4-8668-4DA8-A0BA-23500AABDE2B}" type="sibTrans" cxnId="{BD9BAB0B-F2F3-4673-8269-3B159DF54DFB}">
      <dgm:prSet/>
      <dgm:spPr/>
      <dgm:t>
        <a:bodyPr/>
        <a:lstStyle/>
        <a:p>
          <a:endParaRPr lang="de-DE"/>
        </a:p>
      </dgm:t>
    </dgm:pt>
    <dgm:pt modelId="{7C4E03CD-675F-469D-94E2-594B92438BE2}" type="pres">
      <dgm:prSet presAssocID="{3FACCFAA-9B6F-433A-B006-463CBA19101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9780D063-2122-4042-8D0D-F9E6C8379ACF}" type="pres">
      <dgm:prSet presAssocID="{5D6B2E5F-760B-4C03-98B4-B219873EDC25}" presName="parentLin" presStyleCnt="0"/>
      <dgm:spPr/>
    </dgm:pt>
    <dgm:pt modelId="{A389E05F-4E18-458E-BF60-0354558099EB}" type="pres">
      <dgm:prSet presAssocID="{5D6B2E5F-760B-4C03-98B4-B219873EDC25}" presName="parentLeftMargin" presStyleLbl="node1" presStyleIdx="0" presStyleCnt="3"/>
      <dgm:spPr/>
      <dgm:t>
        <a:bodyPr/>
        <a:lstStyle/>
        <a:p>
          <a:endParaRPr lang="de-DE"/>
        </a:p>
      </dgm:t>
    </dgm:pt>
    <dgm:pt modelId="{EF4BAD86-319F-4B59-B38A-607C64040975}" type="pres">
      <dgm:prSet presAssocID="{5D6B2E5F-760B-4C03-98B4-B219873EDC2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A151022D-F0DE-4EB5-BAA5-1576E7C438A9}" type="pres">
      <dgm:prSet presAssocID="{5D6B2E5F-760B-4C03-98B4-B219873EDC25}" presName="negativeSpace" presStyleCnt="0"/>
      <dgm:spPr/>
    </dgm:pt>
    <dgm:pt modelId="{339E5F13-79B1-4F49-9F84-1483B1DB8354}" type="pres">
      <dgm:prSet presAssocID="{5D6B2E5F-760B-4C03-98B4-B219873EDC25}" presName="childText" presStyleLbl="conFgAcc1" presStyleIdx="0" presStyleCnt="3" custLinFactNeighborX="-947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8854C9B3-6213-4725-9D36-92F5C69C350E}" type="pres">
      <dgm:prSet presAssocID="{CBF996F5-9EFD-4C60-ABE3-CB0DF6FD46C0}" presName="spaceBetweenRectangles" presStyleCnt="0"/>
      <dgm:spPr/>
    </dgm:pt>
    <dgm:pt modelId="{EF8FD824-B748-4AFD-803E-CFFCC7429F32}" type="pres">
      <dgm:prSet presAssocID="{0ACCC7C8-EDA5-432E-8FBA-66DD43C61383}" presName="parentLin" presStyleCnt="0"/>
      <dgm:spPr/>
    </dgm:pt>
    <dgm:pt modelId="{9398091D-AB38-4B98-8E04-3DC451808BA3}" type="pres">
      <dgm:prSet presAssocID="{0ACCC7C8-EDA5-432E-8FBA-66DD43C61383}" presName="parentLeftMargin" presStyleLbl="node1" presStyleIdx="0" presStyleCnt="3"/>
      <dgm:spPr/>
      <dgm:t>
        <a:bodyPr/>
        <a:lstStyle/>
        <a:p>
          <a:endParaRPr lang="de-DE"/>
        </a:p>
      </dgm:t>
    </dgm:pt>
    <dgm:pt modelId="{14E42B36-4C58-48AA-860F-29DB5D25509A}" type="pres">
      <dgm:prSet presAssocID="{0ACCC7C8-EDA5-432E-8FBA-66DD43C61383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2A0B6ADF-74DF-47D7-908A-8B3A1571B160}" type="pres">
      <dgm:prSet presAssocID="{0ACCC7C8-EDA5-432E-8FBA-66DD43C61383}" presName="negativeSpace" presStyleCnt="0"/>
      <dgm:spPr/>
    </dgm:pt>
    <dgm:pt modelId="{D6B2876E-C26C-47FA-986E-3CA6D4D63B5E}" type="pres">
      <dgm:prSet presAssocID="{0ACCC7C8-EDA5-432E-8FBA-66DD43C61383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7BC58AED-038A-4AEB-AAA6-9E79FD408B7E}" type="pres">
      <dgm:prSet presAssocID="{548E5AD6-10ED-44E8-8720-83D3C4582782}" presName="spaceBetweenRectangles" presStyleCnt="0"/>
      <dgm:spPr/>
    </dgm:pt>
    <dgm:pt modelId="{E54726B7-9F7C-4C28-BD53-DDF152A72639}" type="pres">
      <dgm:prSet presAssocID="{8BB56E73-6393-4B85-9A15-0D7649CD98EA}" presName="parentLin" presStyleCnt="0"/>
      <dgm:spPr/>
    </dgm:pt>
    <dgm:pt modelId="{F73E4EC5-68E7-4FCE-9BAE-636B89467703}" type="pres">
      <dgm:prSet presAssocID="{8BB56E73-6393-4B85-9A15-0D7649CD98EA}" presName="parentLeftMargin" presStyleLbl="node1" presStyleIdx="1" presStyleCnt="3"/>
      <dgm:spPr/>
      <dgm:t>
        <a:bodyPr/>
        <a:lstStyle/>
        <a:p>
          <a:endParaRPr lang="de-DE"/>
        </a:p>
      </dgm:t>
    </dgm:pt>
    <dgm:pt modelId="{BDDEE89F-3305-4079-9744-D470A4937C31}" type="pres">
      <dgm:prSet presAssocID="{8BB56E73-6393-4B85-9A15-0D7649CD98EA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96095D4D-92D3-4000-908C-CBBA85AED0BD}" type="pres">
      <dgm:prSet presAssocID="{8BB56E73-6393-4B85-9A15-0D7649CD98EA}" presName="negativeSpace" presStyleCnt="0"/>
      <dgm:spPr/>
    </dgm:pt>
    <dgm:pt modelId="{0E7121BC-096A-4EC3-B51E-18099B01E345}" type="pres">
      <dgm:prSet presAssocID="{8BB56E73-6393-4B85-9A15-0D7649CD98EA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4A6A15EE-54A2-456A-97EE-0D743B2AC381}" srcId="{3FACCFAA-9B6F-433A-B006-463CBA191015}" destId="{0ACCC7C8-EDA5-432E-8FBA-66DD43C61383}" srcOrd="1" destOrd="0" parTransId="{68863007-6BF1-429E-B49F-C2136EB8F473}" sibTransId="{548E5AD6-10ED-44E8-8720-83D3C4582782}"/>
    <dgm:cxn modelId="{F19F49E4-30E7-492B-896E-D445452ADFA8}" type="presOf" srcId="{3FACCFAA-9B6F-433A-B006-463CBA191015}" destId="{7C4E03CD-675F-469D-94E2-594B92438BE2}" srcOrd="0" destOrd="0" presId="urn:microsoft.com/office/officeart/2005/8/layout/list1"/>
    <dgm:cxn modelId="{671C1282-AC75-45FA-BDAB-FB5E6C544C9D}" type="presOf" srcId="{8BB56E73-6393-4B85-9A15-0D7649CD98EA}" destId="{BDDEE89F-3305-4079-9744-D470A4937C31}" srcOrd="1" destOrd="0" presId="urn:microsoft.com/office/officeart/2005/8/layout/list1"/>
    <dgm:cxn modelId="{E6A58E12-C156-4E73-935C-49F7A25FA5AB}" type="presOf" srcId="{5D6B2E5F-760B-4C03-98B4-B219873EDC25}" destId="{EF4BAD86-319F-4B59-B38A-607C64040975}" srcOrd="1" destOrd="0" presId="urn:microsoft.com/office/officeart/2005/8/layout/list1"/>
    <dgm:cxn modelId="{C77F238E-B6E4-4672-9196-92C1A8C794E5}" srcId="{5D6B2E5F-760B-4C03-98B4-B219873EDC25}" destId="{05DC012C-1FBB-4056-AA6A-A797229D81BE}" srcOrd="0" destOrd="0" parTransId="{80BE689A-73DD-428B-84E6-935596786A6A}" sibTransId="{02E40A51-505A-43EF-8179-E985FCE3F8F1}"/>
    <dgm:cxn modelId="{0496CF11-512A-493C-9B61-76279C547A9D}" srcId="{3FACCFAA-9B6F-433A-B006-463CBA191015}" destId="{8BB56E73-6393-4B85-9A15-0D7649CD98EA}" srcOrd="2" destOrd="0" parTransId="{F0DF01AB-999F-4ECD-9775-282773988984}" sibTransId="{2632B0F3-9DEF-45D0-8BAE-866797FF2113}"/>
    <dgm:cxn modelId="{8E064792-7621-434E-9E18-AAC768BDC067}" srcId="{8BB56E73-6393-4B85-9A15-0D7649CD98EA}" destId="{8613956A-93B3-4790-A43C-53C1B5A08FC4}" srcOrd="2" destOrd="0" parTransId="{533731E9-90FB-43A4-99A9-73B378032E3B}" sibTransId="{BF9C6AEA-6EEB-4D4A-AF83-F32508814297}"/>
    <dgm:cxn modelId="{FE428D2F-E79C-4BD3-AD2A-5790E6E0D2E4}" srcId="{0ACCC7C8-EDA5-432E-8FBA-66DD43C61383}" destId="{061E4B12-66D1-4D24-A1A6-0C9D27239B0B}" srcOrd="1" destOrd="0" parTransId="{39C50D3D-B662-43D3-B619-3A79960B78FE}" sibTransId="{3F34F384-488A-4752-94CD-E5F37400BC73}"/>
    <dgm:cxn modelId="{134EBBA5-93BE-4AB3-9F7C-A0BBDCC5451F}" type="presOf" srcId="{061E4B12-66D1-4D24-A1A6-0C9D27239B0B}" destId="{D6B2876E-C26C-47FA-986E-3CA6D4D63B5E}" srcOrd="0" destOrd="1" presId="urn:microsoft.com/office/officeart/2005/8/layout/list1"/>
    <dgm:cxn modelId="{DD2DFA73-F199-4C03-A5F6-3872D66C9FD9}" srcId="{3FACCFAA-9B6F-433A-B006-463CBA191015}" destId="{5D6B2E5F-760B-4C03-98B4-B219873EDC25}" srcOrd="0" destOrd="0" parTransId="{1A5A3CE2-A072-463E-8327-18C23B6CFC2F}" sibTransId="{CBF996F5-9EFD-4C60-ABE3-CB0DF6FD46C0}"/>
    <dgm:cxn modelId="{AE8D05F1-7906-46DD-A8A4-469DE3C9C5BF}" type="presOf" srcId="{86791104-A197-4FDF-9F1B-5A6E56BA2395}" destId="{D6B2876E-C26C-47FA-986E-3CA6D4D63B5E}" srcOrd="0" destOrd="0" presId="urn:microsoft.com/office/officeart/2005/8/layout/list1"/>
    <dgm:cxn modelId="{4185DE1D-EEE4-43D8-BCC2-E9ABE23328D7}" type="presOf" srcId="{80862456-9802-4F09-A2DF-79C6C65AB202}" destId="{339E5F13-79B1-4F49-9F84-1483B1DB8354}" srcOrd="0" destOrd="1" presId="urn:microsoft.com/office/officeart/2005/8/layout/list1"/>
    <dgm:cxn modelId="{B64C4BA2-8C22-4CB4-B4C3-A7FE5C35C139}" srcId="{0ACCC7C8-EDA5-432E-8FBA-66DD43C61383}" destId="{86791104-A197-4FDF-9F1B-5A6E56BA2395}" srcOrd="0" destOrd="0" parTransId="{9C3BBF00-A714-4A41-A791-9E08ED89396E}" sibTransId="{C8D8DBC0-7FEC-46D9-B4DA-4963C84B7836}"/>
    <dgm:cxn modelId="{0D27D20A-5FD4-4D0B-8B23-B9B9F387F9DB}" type="presOf" srcId="{7D11145D-1013-4FFC-9040-D2F53EEA3FCA}" destId="{D6B2876E-C26C-47FA-986E-3CA6D4D63B5E}" srcOrd="0" destOrd="2" presId="urn:microsoft.com/office/officeart/2005/8/layout/list1"/>
    <dgm:cxn modelId="{02203832-5A87-42DC-9BFD-3062EB418C3E}" srcId="{5D6B2E5F-760B-4C03-98B4-B219873EDC25}" destId="{6C0947FC-D6C1-4209-BAC0-3A2AA8DDA962}" srcOrd="2" destOrd="0" parTransId="{C930B4AE-589D-480E-92A9-CA2EC97BF99A}" sibTransId="{0EC14EFD-26AB-4A36-897F-4A8BC876A6A3}"/>
    <dgm:cxn modelId="{047F1A12-D39E-4664-B57F-6B6110CF0509}" type="presOf" srcId="{05DC012C-1FBB-4056-AA6A-A797229D81BE}" destId="{339E5F13-79B1-4F49-9F84-1483B1DB8354}" srcOrd="0" destOrd="0" presId="urn:microsoft.com/office/officeart/2005/8/layout/list1"/>
    <dgm:cxn modelId="{4CE84DDE-1E53-4AC2-A8D9-4C612E2B9DF7}" srcId="{8BB56E73-6393-4B85-9A15-0D7649CD98EA}" destId="{1C206470-B4A0-4128-B23B-8D38B542ADCA}" srcOrd="0" destOrd="0" parTransId="{8B4A3C38-1FDD-49BC-8087-A8E999B9B3BA}" sibTransId="{B6E5DD92-0278-406C-8D64-66270B24EFD6}"/>
    <dgm:cxn modelId="{717654F7-A1C5-4F8C-8AB3-4E402ED83C43}" srcId="{5D6B2E5F-760B-4C03-98B4-B219873EDC25}" destId="{80862456-9802-4F09-A2DF-79C6C65AB202}" srcOrd="1" destOrd="0" parTransId="{459B180D-B61B-4E0D-AC7F-511C47A8F199}" sibTransId="{9C1F8C1E-8F31-4FB8-B2D0-3F4D91975FEC}"/>
    <dgm:cxn modelId="{AE56855E-5559-436C-8FE8-AC05B4A199DB}" type="presOf" srcId="{3992BAFF-576A-4C7F-8C9E-D0B854BB51A4}" destId="{0E7121BC-096A-4EC3-B51E-18099B01E345}" srcOrd="0" destOrd="1" presId="urn:microsoft.com/office/officeart/2005/8/layout/list1"/>
    <dgm:cxn modelId="{BD9BAB0B-F2F3-4673-8269-3B159DF54DFB}" srcId="{0ACCC7C8-EDA5-432E-8FBA-66DD43C61383}" destId="{7D11145D-1013-4FFC-9040-D2F53EEA3FCA}" srcOrd="2" destOrd="0" parTransId="{7F310648-8848-49DC-94EC-C54350FBD654}" sibTransId="{3B68B8E4-8668-4DA8-A0BA-23500AABDE2B}"/>
    <dgm:cxn modelId="{8AA196A9-6DF2-4A68-83C7-AED59154250C}" type="presOf" srcId="{5D6B2E5F-760B-4C03-98B4-B219873EDC25}" destId="{A389E05F-4E18-458E-BF60-0354558099EB}" srcOrd="0" destOrd="0" presId="urn:microsoft.com/office/officeart/2005/8/layout/list1"/>
    <dgm:cxn modelId="{45E11629-614F-4F17-9E62-947B2FE1D6A7}" type="presOf" srcId="{1C206470-B4A0-4128-B23B-8D38B542ADCA}" destId="{0E7121BC-096A-4EC3-B51E-18099B01E345}" srcOrd="0" destOrd="0" presId="urn:microsoft.com/office/officeart/2005/8/layout/list1"/>
    <dgm:cxn modelId="{5238546F-E0BB-429B-BBC2-DE322EEA0BFA}" type="presOf" srcId="{8BB56E73-6393-4B85-9A15-0D7649CD98EA}" destId="{F73E4EC5-68E7-4FCE-9BAE-636B89467703}" srcOrd="0" destOrd="0" presId="urn:microsoft.com/office/officeart/2005/8/layout/list1"/>
    <dgm:cxn modelId="{3DE33209-1F14-4E55-974A-2415DD0F1DE7}" srcId="{8BB56E73-6393-4B85-9A15-0D7649CD98EA}" destId="{3992BAFF-576A-4C7F-8C9E-D0B854BB51A4}" srcOrd="1" destOrd="0" parTransId="{D6C69E75-BB97-40E0-9B1B-A727BF92A0E4}" sibTransId="{E6A7D035-E6BF-4211-99F5-8320825B36AA}"/>
    <dgm:cxn modelId="{92591622-4B68-4520-BEB8-3695B3447E61}" type="presOf" srcId="{8613956A-93B3-4790-A43C-53C1B5A08FC4}" destId="{0E7121BC-096A-4EC3-B51E-18099B01E345}" srcOrd="0" destOrd="2" presId="urn:microsoft.com/office/officeart/2005/8/layout/list1"/>
    <dgm:cxn modelId="{204BB8DD-0B38-435D-A4BF-AC578BBA95DA}" type="presOf" srcId="{0ACCC7C8-EDA5-432E-8FBA-66DD43C61383}" destId="{14E42B36-4C58-48AA-860F-29DB5D25509A}" srcOrd="1" destOrd="0" presId="urn:microsoft.com/office/officeart/2005/8/layout/list1"/>
    <dgm:cxn modelId="{9207CEB6-DC6E-4E20-A622-3FA1F78AF3C4}" type="presOf" srcId="{0ACCC7C8-EDA5-432E-8FBA-66DD43C61383}" destId="{9398091D-AB38-4B98-8E04-3DC451808BA3}" srcOrd="0" destOrd="0" presId="urn:microsoft.com/office/officeart/2005/8/layout/list1"/>
    <dgm:cxn modelId="{2AF4F2C3-B1BC-4F88-8101-8DA0654DDAED}" type="presOf" srcId="{6C0947FC-D6C1-4209-BAC0-3A2AA8DDA962}" destId="{339E5F13-79B1-4F49-9F84-1483B1DB8354}" srcOrd="0" destOrd="2" presId="urn:microsoft.com/office/officeart/2005/8/layout/list1"/>
    <dgm:cxn modelId="{74BA56FD-1E38-4431-92A9-2721017CBC8C}" type="presParOf" srcId="{7C4E03CD-675F-469D-94E2-594B92438BE2}" destId="{9780D063-2122-4042-8D0D-F9E6C8379ACF}" srcOrd="0" destOrd="0" presId="urn:microsoft.com/office/officeart/2005/8/layout/list1"/>
    <dgm:cxn modelId="{CAAF97CB-3E7D-4F6C-A699-22F30268B517}" type="presParOf" srcId="{9780D063-2122-4042-8D0D-F9E6C8379ACF}" destId="{A389E05F-4E18-458E-BF60-0354558099EB}" srcOrd="0" destOrd="0" presId="urn:microsoft.com/office/officeart/2005/8/layout/list1"/>
    <dgm:cxn modelId="{2FC09770-0E62-45FE-885E-BA37CF875828}" type="presParOf" srcId="{9780D063-2122-4042-8D0D-F9E6C8379ACF}" destId="{EF4BAD86-319F-4B59-B38A-607C64040975}" srcOrd="1" destOrd="0" presId="urn:microsoft.com/office/officeart/2005/8/layout/list1"/>
    <dgm:cxn modelId="{01CBBBD7-CFDC-44E0-B57B-D62A11361E8F}" type="presParOf" srcId="{7C4E03CD-675F-469D-94E2-594B92438BE2}" destId="{A151022D-F0DE-4EB5-BAA5-1576E7C438A9}" srcOrd="1" destOrd="0" presId="urn:microsoft.com/office/officeart/2005/8/layout/list1"/>
    <dgm:cxn modelId="{2AD3DC61-A5C6-47B2-A840-2461F30DD378}" type="presParOf" srcId="{7C4E03CD-675F-469D-94E2-594B92438BE2}" destId="{339E5F13-79B1-4F49-9F84-1483B1DB8354}" srcOrd="2" destOrd="0" presId="urn:microsoft.com/office/officeart/2005/8/layout/list1"/>
    <dgm:cxn modelId="{C94706B3-6055-47DB-9292-9287BCFA720A}" type="presParOf" srcId="{7C4E03CD-675F-469D-94E2-594B92438BE2}" destId="{8854C9B3-6213-4725-9D36-92F5C69C350E}" srcOrd="3" destOrd="0" presId="urn:microsoft.com/office/officeart/2005/8/layout/list1"/>
    <dgm:cxn modelId="{0E6E4B40-B225-4AE7-9768-D298EAD72528}" type="presParOf" srcId="{7C4E03CD-675F-469D-94E2-594B92438BE2}" destId="{EF8FD824-B748-4AFD-803E-CFFCC7429F32}" srcOrd="4" destOrd="0" presId="urn:microsoft.com/office/officeart/2005/8/layout/list1"/>
    <dgm:cxn modelId="{E0AF9C8F-40F3-4AB0-B782-AC49EB9F977F}" type="presParOf" srcId="{EF8FD824-B748-4AFD-803E-CFFCC7429F32}" destId="{9398091D-AB38-4B98-8E04-3DC451808BA3}" srcOrd="0" destOrd="0" presId="urn:microsoft.com/office/officeart/2005/8/layout/list1"/>
    <dgm:cxn modelId="{88859F5E-45E1-4F79-95C7-689527AFBCA7}" type="presParOf" srcId="{EF8FD824-B748-4AFD-803E-CFFCC7429F32}" destId="{14E42B36-4C58-48AA-860F-29DB5D25509A}" srcOrd="1" destOrd="0" presId="urn:microsoft.com/office/officeart/2005/8/layout/list1"/>
    <dgm:cxn modelId="{FC4307E2-05AE-48E1-8E74-CFDE6C14CB2C}" type="presParOf" srcId="{7C4E03CD-675F-469D-94E2-594B92438BE2}" destId="{2A0B6ADF-74DF-47D7-908A-8B3A1571B160}" srcOrd="5" destOrd="0" presId="urn:microsoft.com/office/officeart/2005/8/layout/list1"/>
    <dgm:cxn modelId="{9F998315-A72E-4C30-AF53-4BB4BE4AD89B}" type="presParOf" srcId="{7C4E03CD-675F-469D-94E2-594B92438BE2}" destId="{D6B2876E-C26C-47FA-986E-3CA6D4D63B5E}" srcOrd="6" destOrd="0" presId="urn:microsoft.com/office/officeart/2005/8/layout/list1"/>
    <dgm:cxn modelId="{0925018F-8055-4E4C-83CC-33521A2E2347}" type="presParOf" srcId="{7C4E03CD-675F-469D-94E2-594B92438BE2}" destId="{7BC58AED-038A-4AEB-AAA6-9E79FD408B7E}" srcOrd="7" destOrd="0" presId="urn:microsoft.com/office/officeart/2005/8/layout/list1"/>
    <dgm:cxn modelId="{48080BE9-A888-42CC-811D-3A867006901A}" type="presParOf" srcId="{7C4E03CD-675F-469D-94E2-594B92438BE2}" destId="{E54726B7-9F7C-4C28-BD53-DDF152A72639}" srcOrd="8" destOrd="0" presId="urn:microsoft.com/office/officeart/2005/8/layout/list1"/>
    <dgm:cxn modelId="{DFBDDB96-B284-4B54-B769-9BAE9966040A}" type="presParOf" srcId="{E54726B7-9F7C-4C28-BD53-DDF152A72639}" destId="{F73E4EC5-68E7-4FCE-9BAE-636B89467703}" srcOrd="0" destOrd="0" presId="urn:microsoft.com/office/officeart/2005/8/layout/list1"/>
    <dgm:cxn modelId="{F38021AD-EFE2-4EF9-9799-87F756BED0A0}" type="presParOf" srcId="{E54726B7-9F7C-4C28-BD53-DDF152A72639}" destId="{BDDEE89F-3305-4079-9744-D470A4937C31}" srcOrd="1" destOrd="0" presId="urn:microsoft.com/office/officeart/2005/8/layout/list1"/>
    <dgm:cxn modelId="{E109C3C5-32D0-415A-836A-EEBCA2EBA742}" type="presParOf" srcId="{7C4E03CD-675F-469D-94E2-594B92438BE2}" destId="{96095D4D-92D3-4000-908C-CBBA85AED0BD}" srcOrd="9" destOrd="0" presId="urn:microsoft.com/office/officeart/2005/8/layout/list1"/>
    <dgm:cxn modelId="{CB71890C-FA3B-4D96-A152-88146253F7D4}" type="presParOf" srcId="{7C4E03CD-675F-469D-94E2-594B92438BE2}" destId="{0E7121BC-096A-4EC3-B51E-18099B01E34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FACCFAA-9B6F-433A-B006-463CBA19101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5D6B2E5F-760B-4C03-98B4-B219873EDC25}">
      <dgm:prSet phldrT="[Text]" custT="1"/>
      <dgm:spPr/>
      <dgm:t>
        <a:bodyPr/>
        <a:lstStyle/>
        <a:p>
          <a:r>
            <a:rPr lang="de-DE" sz="2400" dirty="0" smtClean="0"/>
            <a:t>Digitale Schulplattform</a:t>
          </a:r>
          <a:endParaRPr lang="de-DE" sz="2400" dirty="0"/>
        </a:p>
      </dgm:t>
    </dgm:pt>
    <dgm:pt modelId="{1A5A3CE2-A072-463E-8327-18C23B6CFC2F}" type="parTrans" cxnId="{DD2DFA73-F199-4C03-A5F6-3872D66C9FD9}">
      <dgm:prSet/>
      <dgm:spPr/>
      <dgm:t>
        <a:bodyPr/>
        <a:lstStyle/>
        <a:p>
          <a:endParaRPr lang="de-DE"/>
        </a:p>
      </dgm:t>
    </dgm:pt>
    <dgm:pt modelId="{CBF996F5-9EFD-4C60-ABE3-CB0DF6FD46C0}" type="sibTrans" cxnId="{DD2DFA73-F199-4C03-A5F6-3872D66C9FD9}">
      <dgm:prSet/>
      <dgm:spPr/>
      <dgm:t>
        <a:bodyPr/>
        <a:lstStyle/>
        <a:p>
          <a:endParaRPr lang="de-DE"/>
        </a:p>
      </dgm:t>
    </dgm:pt>
    <dgm:pt modelId="{9E56EA40-2368-429C-BDDD-E5F9935289AB}">
      <dgm:prSet phldrT="[Text]" custT="1"/>
      <dgm:spPr/>
      <dgm:t>
        <a:bodyPr/>
        <a:lstStyle/>
        <a:p>
          <a:r>
            <a:rPr lang="de-DE" sz="2400" dirty="0" smtClean="0"/>
            <a:t>Status: </a:t>
          </a:r>
          <a:r>
            <a:rPr lang="de-DE" sz="2400" b="1" dirty="0" smtClean="0">
              <a:solidFill>
                <a:schemeClr val="tx1"/>
              </a:solidFill>
            </a:rPr>
            <a:t>Abgeschlossen</a:t>
          </a:r>
          <a:endParaRPr lang="de-DE" sz="2400" b="1" dirty="0">
            <a:solidFill>
              <a:schemeClr val="tx1"/>
            </a:solidFill>
          </a:endParaRPr>
        </a:p>
      </dgm:t>
    </dgm:pt>
    <dgm:pt modelId="{8D8863F7-D97B-4A70-B6FB-306E5F80BF98}" type="parTrans" cxnId="{963B4F29-B9A7-45DF-8720-557FA256239D}">
      <dgm:prSet/>
      <dgm:spPr/>
      <dgm:t>
        <a:bodyPr/>
        <a:lstStyle/>
        <a:p>
          <a:endParaRPr lang="de-DE"/>
        </a:p>
      </dgm:t>
    </dgm:pt>
    <dgm:pt modelId="{DF0FAD61-DF7F-489A-8C9E-2F2F6165F1BF}" type="sibTrans" cxnId="{963B4F29-B9A7-45DF-8720-557FA256239D}">
      <dgm:prSet/>
      <dgm:spPr/>
      <dgm:t>
        <a:bodyPr/>
        <a:lstStyle/>
        <a:p>
          <a:endParaRPr lang="de-DE"/>
        </a:p>
      </dgm:t>
    </dgm:pt>
    <dgm:pt modelId="{5CF2584B-8A04-4B16-A22D-781D995AA6E4}">
      <dgm:prSet phldrT="[Text]" custT="1"/>
      <dgm:spPr/>
      <dgm:t>
        <a:bodyPr/>
        <a:lstStyle/>
        <a:p>
          <a:r>
            <a:rPr lang="de-DE" sz="2400" dirty="0" smtClean="0"/>
            <a:t>Abschluss: </a:t>
          </a:r>
          <a:r>
            <a:rPr lang="de-DE" sz="2400" b="1" dirty="0" smtClean="0"/>
            <a:t>Q3 2023 </a:t>
          </a:r>
          <a:endParaRPr lang="de-DE" sz="2400" b="1" dirty="0"/>
        </a:p>
      </dgm:t>
    </dgm:pt>
    <dgm:pt modelId="{BDA95F52-2134-40B3-8FF8-4F158AE26C8C}" type="parTrans" cxnId="{79174D98-24CF-4BFC-A007-91E0F885FE62}">
      <dgm:prSet/>
      <dgm:spPr/>
      <dgm:t>
        <a:bodyPr/>
        <a:lstStyle/>
        <a:p>
          <a:endParaRPr lang="de-DE"/>
        </a:p>
      </dgm:t>
    </dgm:pt>
    <dgm:pt modelId="{B157789D-10B7-4399-826A-C974AD18D79F}" type="sibTrans" cxnId="{79174D98-24CF-4BFC-A007-91E0F885FE62}">
      <dgm:prSet/>
      <dgm:spPr/>
      <dgm:t>
        <a:bodyPr/>
        <a:lstStyle/>
        <a:p>
          <a:endParaRPr lang="de-DE"/>
        </a:p>
      </dgm:t>
    </dgm:pt>
    <dgm:pt modelId="{6813E0B2-4A80-4DEC-AD90-F0450CEB6222}">
      <dgm:prSet phldrT="[Text]" custT="1"/>
      <dgm:spPr/>
      <dgm:t>
        <a:bodyPr/>
        <a:lstStyle/>
        <a:p>
          <a:r>
            <a:rPr lang="de-DE" sz="2400" b="0" dirty="0" smtClean="0"/>
            <a:t>Digitaler Stundenplan </a:t>
          </a:r>
          <a:endParaRPr lang="de-DE" sz="2400" b="0" dirty="0"/>
        </a:p>
      </dgm:t>
    </dgm:pt>
    <dgm:pt modelId="{1063AE4D-7430-40EB-9CA5-79D957B0D454}" type="parTrans" cxnId="{0C3500F9-692A-4C89-9C0F-672874F27B7C}">
      <dgm:prSet/>
      <dgm:spPr/>
      <dgm:t>
        <a:bodyPr/>
        <a:lstStyle/>
        <a:p>
          <a:endParaRPr lang="de-DE"/>
        </a:p>
      </dgm:t>
    </dgm:pt>
    <dgm:pt modelId="{4241C5A0-D620-446F-A699-0D21400A6CC8}" type="sibTrans" cxnId="{0C3500F9-692A-4C89-9C0F-672874F27B7C}">
      <dgm:prSet/>
      <dgm:spPr/>
      <dgm:t>
        <a:bodyPr/>
        <a:lstStyle/>
        <a:p>
          <a:endParaRPr lang="de-DE"/>
        </a:p>
      </dgm:t>
    </dgm:pt>
    <dgm:pt modelId="{78A49E66-60FB-4B80-86DE-A26372C1AA31}">
      <dgm:prSet phldrT="[Text]" custT="1"/>
      <dgm:spPr/>
      <dgm:t>
        <a:bodyPr/>
        <a:lstStyle/>
        <a:p>
          <a:r>
            <a:rPr lang="de-DE" sz="2400" dirty="0" smtClean="0"/>
            <a:t>Status: </a:t>
          </a:r>
          <a:r>
            <a:rPr lang="de-DE" sz="2400" b="1" dirty="0" smtClean="0"/>
            <a:t>In Bearbeitung</a:t>
          </a:r>
          <a:endParaRPr lang="de-DE" sz="2400" b="1" dirty="0"/>
        </a:p>
      </dgm:t>
    </dgm:pt>
    <dgm:pt modelId="{65C48D98-3170-4BF3-A375-6FD2293957A5}" type="parTrans" cxnId="{5B21BF31-1D84-4ED3-9C7D-16B5E1C5B705}">
      <dgm:prSet/>
      <dgm:spPr/>
      <dgm:t>
        <a:bodyPr/>
        <a:lstStyle/>
        <a:p>
          <a:endParaRPr lang="de-DE"/>
        </a:p>
      </dgm:t>
    </dgm:pt>
    <dgm:pt modelId="{D29E6732-42C2-45A7-89D4-501E16054FF9}" type="sibTrans" cxnId="{5B21BF31-1D84-4ED3-9C7D-16B5E1C5B705}">
      <dgm:prSet/>
      <dgm:spPr/>
      <dgm:t>
        <a:bodyPr/>
        <a:lstStyle/>
        <a:p>
          <a:endParaRPr lang="de-DE"/>
        </a:p>
      </dgm:t>
    </dgm:pt>
    <dgm:pt modelId="{86431008-0186-4BA7-9E87-FE998421640B}">
      <dgm:prSet custT="1"/>
      <dgm:spPr/>
      <dgm:t>
        <a:bodyPr/>
        <a:lstStyle/>
        <a:p>
          <a:r>
            <a:rPr lang="de-DE" sz="2400" dirty="0" smtClean="0"/>
            <a:t>Abschluss: </a:t>
          </a:r>
          <a:r>
            <a:rPr lang="de-DE" sz="2400" b="1" dirty="0" smtClean="0"/>
            <a:t>Q1 2025</a:t>
          </a:r>
          <a:endParaRPr lang="de-DE" sz="2400" b="1" dirty="0"/>
        </a:p>
      </dgm:t>
    </dgm:pt>
    <dgm:pt modelId="{A1FEB14A-9F6C-4907-8D9B-D0FEAAD6BF86}" type="parTrans" cxnId="{FD801402-0C8C-43FC-B409-947A71C11013}">
      <dgm:prSet/>
      <dgm:spPr/>
      <dgm:t>
        <a:bodyPr/>
        <a:lstStyle/>
        <a:p>
          <a:endParaRPr lang="de-DE"/>
        </a:p>
      </dgm:t>
    </dgm:pt>
    <dgm:pt modelId="{B8B3326A-C2D7-4822-B540-C256088BBA46}" type="sibTrans" cxnId="{FD801402-0C8C-43FC-B409-947A71C11013}">
      <dgm:prSet/>
      <dgm:spPr/>
      <dgm:t>
        <a:bodyPr/>
        <a:lstStyle/>
        <a:p>
          <a:endParaRPr lang="de-DE"/>
        </a:p>
      </dgm:t>
    </dgm:pt>
    <dgm:pt modelId="{6B196975-59F4-4B79-B73D-34EE6D4CA0A1}">
      <dgm:prSet phldrT="[Text]" custT="1"/>
      <dgm:spPr/>
      <dgm:t>
        <a:bodyPr/>
        <a:lstStyle/>
        <a:p>
          <a:r>
            <a:rPr lang="de-DE" sz="2400" dirty="0" smtClean="0"/>
            <a:t>Rollout</a:t>
          </a:r>
          <a:r>
            <a:rPr lang="de-DE" sz="2400" baseline="0" dirty="0" smtClean="0"/>
            <a:t> abgeschlossen</a:t>
          </a:r>
          <a:endParaRPr lang="de-DE" sz="2400" dirty="0"/>
        </a:p>
      </dgm:t>
    </dgm:pt>
    <dgm:pt modelId="{FF8E4A5E-6245-465F-B0AC-D6228BA4D1BB}" type="parTrans" cxnId="{BA23A23C-154F-4832-97AF-7F9DC2EFEE53}">
      <dgm:prSet/>
      <dgm:spPr/>
      <dgm:t>
        <a:bodyPr/>
        <a:lstStyle/>
        <a:p>
          <a:endParaRPr lang="de-DE"/>
        </a:p>
      </dgm:t>
    </dgm:pt>
    <dgm:pt modelId="{61ACFED4-3B2F-4103-9EBD-09E712FD1BF8}" type="sibTrans" cxnId="{BA23A23C-154F-4832-97AF-7F9DC2EFEE53}">
      <dgm:prSet/>
      <dgm:spPr/>
      <dgm:t>
        <a:bodyPr/>
        <a:lstStyle/>
        <a:p>
          <a:endParaRPr lang="de-DE"/>
        </a:p>
      </dgm:t>
    </dgm:pt>
    <dgm:pt modelId="{84DB4E44-A7EF-4BD5-84B7-DFA84F976E90}">
      <dgm:prSet phldrT="[Text]" custT="1"/>
      <dgm:spPr/>
      <dgm:t>
        <a:bodyPr/>
        <a:lstStyle/>
        <a:p>
          <a:r>
            <a:rPr lang="de-DE" sz="2400" dirty="0" smtClean="0"/>
            <a:t>Rollout</a:t>
          </a:r>
          <a:r>
            <a:rPr lang="de-DE" sz="2400" baseline="0" dirty="0" smtClean="0"/>
            <a:t> abgeschlossen letzte Datenbankmigrationen an einzelnen Schulen </a:t>
          </a:r>
          <a:endParaRPr lang="de-DE" sz="2400" dirty="0"/>
        </a:p>
      </dgm:t>
    </dgm:pt>
    <dgm:pt modelId="{C08C9A57-737A-41E2-AC4B-E0196FD5A77D}" type="parTrans" cxnId="{2D9E3C6B-0FB5-47E8-896F-7C9ED8C39ED7}">
      <dgm:prSet/>
      <dgm:spPr/>
      <dgm:t>
        <a:bodyPr/>
        <a:lstStyle/>
        <a:p>
          <a:endParaRPr lang="de-DE"/>
        </a:p>
      </dgm:t>
    </dgm:pt>
    <dgm:pt modelId="{710E463E-950B-433C-88E0-37BCF007C497}" type="sibTrans" cxnId="{2D9E3C6B-0FB5-47E8-896F-7C9ED8C39ED7}">
      <dgm:prSet/>
      <dgm:spPr/>
      <dgm:t>
        <a:bodyPr/>
        <a:lstStyle/>
        <a:p>
          <a:endParaRPr lang="de-DE"/>
        </a:p>
      </dgm:t>
    </dgm:pt>
    <dgm:pt modelId="{7C4E03CD-675F-469D-94E2-594B92438BE2}" type="pres">
      <dgm:prSet presAssocID="{3FACCFAA-9B6F-433A-B006-463CBA19101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9780D063-2122-4042-8D0D-F9E6C8379ACF}" type="pres">
      <dgm:prSet presAssocID="{5D6B2E5F-760B-4C03-98B4-B219873EDC25}" presName="parentLin" presStyleCnt="0"/>
      <dgm:spPr/>
    </dgm:pt>
    <dgm:pt modelId="{A389E05F-4E18-458E-BF60-0354558099EB}" type="pres">
      <dgm:prSet presAssocID="{5D6B2E5F-760B-4C03-98B4-B219873EDC25}" presName="parentLeftMargin" presStyleLbl="node1" presStyleIdx="0" presStyleCnt="2"/>
      <dgm:spPr/>
      <dgm:t>
        <a:bodyPr/>
        <a:lstStyle/>
        <a:p>
          <a:endParaRPr lang="de-DE"/>
        </a:p>
      </dgm:t>
    </dgm:pt>
    <dgm:pt modelId="{EF4BAD86-319F-4B59-B38A-607C64040975}" type="pres">
      <dgm:prSet presAssocID="{5D6B2E5F-760B-4C03-98B4-B219873EDC2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A151022D-F0DE-4EB5-BAA5-1576E7C438A9}" type="pres">
      <dgm:prSet presAssocID="{5D6B2E5F-760B-4C03-98B4-B219873EDC25}" presName="negativeSpace" presStyleCnt="0"/>
      <dgm:spPr/>
    </dgm:pt>
    <dgm:pt modelId="{339E5F13-79B1-4F49-9F84-1483B1DB8354}" type="pres">
      <dgm:prSet presAssocID="{5D6B2E5F-760B-4C03-98B4-B219873EDC25}" presName="childText" presStyleLbl="conFgAcc1" presStyleIdx="0" presStyleCnt="2" custLinFactNeighborX="-2462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8854C9B3-6213-4725-9D36-92F5C69C350E}" type="pres">
      <dgm:prSet presAssocID="{CBF996F5-9EFD-4C60-ABE3-CB0DF6FD46C0}" presName="spaceBetweenRectangles" presStyleCnt="0"/>
      <dgm:spPr/>
    </dgm:pt>
    <dgm:pt modelId="{833FE13F-226C-44A4-B4A8-5227A6E60148}" type="pres">
      <dgm:prSet presAssocID="{6813E0B2-4A80-4DEC-AD90-F0450CEB6222}" presName="parentLin" presStyleCnt="0"/>
      <dgm:spPr/>
    </dgm:pt>
    <dgm:pt modelId="{BE41DC18-E28B-4782-AE88-BC37355B9BA3}" type="pres">
      <dgm:prSet presAssocID="{6813E0B2-4A80-4DEC-AD90-F0450CEB6222}" presName="parentLeftMargin" presStyleLbl="node1" presStyleIdx="0" presStyleCnt="2"/>
      <dgm:spPr/>
      <dgm:t>
        <a:bodyPr/>
        <a:lstStyle/>
        <a:p>
          <a:endParaRPr lang="de-DE"/>
        </a:p>
      </dgm:t>
    </dgm:pt>
    <dgm:pt modelId="{7417470B-16DC-4FD7-962A-E1D9E72D5583}" type="pres">
      <dgm:prSet presAssocID="{6813E0B2-4A80-4DEC-AD90-F0450CEB6222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51FE9036-8505-4B80-B10B-E5715E528560}" type="pres">
      <dgm:prSet presAssocID="{6813E0B2-4A80-4DEC-AD90-F0450CEB6222}" presName="negativeSpace" presStyleCnt="0"/>
      <dgm:spPr/>
    </dgm:pt>
    <dgm:pt modelId="{7CBD974D-1A1B-4D66-AC79-18B191CC7115}" type="pres">
      <dgm:prSet presAssocID="{6813E0B2-4A80-4DEC-AD90-F0450CEB6222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BB8B1FE5-4951-43B5-9BB8-0B4E8232C7F3}" type="presOf" srcId="{6B196975-59F4-4B79-B73D-34EE6D4CA0A1}" destId="{339E5F13-79B1-4F49-9F84-1483B1DB8354}" srcOrd="0" destOrd="0" presId="urn:microsoft.com/office/officeart/2005/8/layout/list1"/>
    <dgm:cxn modelId="{2D9E3C6B-0FB5-47E8-896F-7C9ED8C39ED7}" srcId="{6813E0B2-4A80-4DEC-AD90-F0450CEB6222}" destId="{84DB4E44-A7EF-4BD5-84B7-DFA84F976E90}" srcOrd="0" destOrd="0" parTransId="{C08C9A57-737A-41E2-AC4B-E0196FD5A77D}" sibTransId="{710E463E-950B-433C-88E0-37BCF007C497}"/>
    <dgm:cxn modelId="{34AD4A2E-69A4-4A58-8250-A71830786D2A}" type="presOf" srcId="{86431008-0186-4BA7-9E87-FE998421640B}" destId="{7CBD974D-1A1B-4D66-AC79-18B191CC7115}" srcOrd="0" destOrd="2" presId="urn:microsoft.com/office/officeart/2005/8/layout/list1"/>
    <dgm:cxn modelId="{DD2DFA73-F199-4C03-A5F6-3872D66C9FD9}" srcId="{3FACCFAA-9B6F-433A-B006-463CBA191015}" destId="{5D6B2E5F-760B-4C03-98B4-B219873EDC25}" srcOrd="0" destOrd="0" parTransId="{1A5A3CE2-A072-463E-8327-18C23B6CFC2F}" sibTransId="{CBF996F5-9EFD-4C60-ABE3-CB0DF6FD46C0}"/>
    <dgm:cxn modelId="{089B6932-F442-4B8F-976F-C7F29F202D2B}" type="presOf" srcId="{9E56EA40-2368-429C-BDDD-E5F9935289AB}" destId="{339E5F13-79B1-4F49-9F84-1483B1DB8354}" srcOrd="0" destOrd="1" presId="urn:microsoft.com/office/officeart/2005/8/layout/list1"/>
    <dgm:cxn modelId="{8AA196A9-6DF2-4A68-83C7-AED59154250C}" type="presOf" srcId="{5D6B2E5F-760B-4C03-98B4-B219873EDC25}" destId="{A389E05F-4E18-458E-BF60-0354558099EB}" srcOrd="0" destOrd="0" presId="urn:microsoft.com/office/officeart/2005/8/layout/list1"/>
    <dgm:cxn modelId="{5F0C53CC-FFE8-4095-9818-95986A46FD90}" type="presOf" srcId="{84DB4E44-A7EF-4BD5-84B7-DFA84F976E90}" destId="{7CBD974D-1A1B-4D66-AC79-18B191CC7115}" srcOrd="0" destOrd="0" presId="urn:microsoft.com/office/officeart/2005/8/layout/list1"/>
    <dgm:cxn modelId="{03C476B2-B464-4EC2-8890-1FAA2976F1CE}" type="presOf" srcId="{5CF2584B-8A04-4B16-A22D-781D995AA6E4}" destId="{339E5F13-79B1-4F49-9F84-1483B1DB8354}" srcOrd="0" destOrd="2" presId="urn:microsoft.com/office/officeart/2005/8/layout/list1"/>
    <dgm:cxn modelId="{78270914-4B70-4565-BDC1-DF41E5E494B5}" type="presOf" srcId="{6813E0B2-4A80-4DEC-AD90-F0450CEB6222}" destId="{BE41DC18-E28B-4782-AE88-BC37355B9BA3}" srcOrd="0" destOrd="0" presId="urn:microsoft.com/office/officeart/2005/8/layout/list1"/>
    <dgm:cxn modelId="{E6A58E12-C156-4E73-935C-49F7A25FA5AB}" type="presOf" srcId="{5D6B2E5F-760B-4C03-98B4-B219873EDC25}" destId="{EF4BAD86-319F-4B59-B38A-607C64040975}" srcOrd="1" destOrd="0" presId="urn:microsoft.com/office/officeart/2005/8/layout/list1"/>
    <dgm:cxn modelId="{5B21BF31-1D84-4ED3-9C7D-16B5E1C5B705}" srcId="{6813E0B2-4A80-4DEC-AD90-F0450CEB6222}" destId="{78A49E66-60FB-4B80-86DE-A26372C1AA31}" srcOrd="1" destOrd="0" parTransId="{65C48D98-3170-4BF3-A375-6FD2293957A5}" sibTransId="{D29E6732-42C2-45A7-89D4-501E16054FF9}"/>
    <dgm:cxn modelId="{0C3500F9-692A-4C89-9C0F-672874F27B7C}" srcId="{3FACCFAA-9B6F-433A-B006-463CBA191015}" destId="{6813E0B2-4A80-4DEC-AD90-F0450CEB6222}" srcOrd="1" destOrd="0" parTransId="{1063AE4D-7430-40EB-9CA5-79D957B0D454}" sibTransId="{4241C5A0-D620-446F-A699-0D21400A6CC8}"/>
    <dgm:cxn modelId="{BA23A23C-154F-4832-97AF-7F9DC2EFEE53}" srcId="{5D6B2E5F-760B-4C03-98B4-B219873EDC25}" destId="{6B196975-59F4-4B79-B73D-34EE6D4CA0A1}" srcOrd="0" destOrd="0" parTransId="{FF8E4A5E-6245-465F-B0AC-D6228BA4D1BB}" sibTransId="{61ACFED4-3B2F-4103-9EBD-09E712FD1BF8}"/>
    <dgm:cxn modelId="{79174D98-24CF-4BFC-A007-91E0F885FE62}" srcId="{5D6B2E5F-760B-4C03-98B4-B219873EDC25}" destId="{5CF2584B-8A04-4B16-A22D-781D995AA6E4}" srcOrd="2" destOrd="0" parTransId="{BDA95F52-2134-40B3-8FF8-4F158AE26C8C}" sibTransId="{B157789D-10B7-4399-826A-C974AD18D79F}"/>
    <dgm:cxn modelId="{0978F9CC-2CD9-4742-864F-725E21F82DEF}" type="presOf" srcId="{78A49E66-60FB-4B80-86DE-A26372C1AA31}" destId="{7CBD974D-1A1B-4D66-AC79-18B191CC7115}" srcOrd="0" destOrd="1" presId="urn:microsoft.com/office/officeart/2005/8/layout/list1"/>
    <dgm:cxn modelId="{963B4F29-B9A7-45DF-8720-557FA256239D}" srcId="{5D6B2E5F-760B-4C03-98B4-B219873EDC25}" destId="{9E56EA40-2368-429C-BDDD-E5F9935289AB}" srcOrd="1" destOrd="0" parTransId="{8D8863F7-D97B-4A70-B6FB-306E5F80BF98}" sibTransId="{DF0FAD61-DF7F-489A-8C9E-2F2F6165F1BF}"/>
    <dgm:cxn modelId="{F19F49E4-30E7-492B-896E-D445452ADFA8}" type="presOf" srcId="{3FACCFAA-9B6F-433A-B006-463CBA191015}" destId="{7C4E03CD-675F-469D-94E2-594B92438BE2}" srcOrd="0" destOrd="0" presId="urn:microsoft.com/office/officeart/2005/8/layout/list1"/>
    <dgm:cxn modelId="{FD801402-0C8C-43FC-B409-947A71C11013}" srcId="{6813E0B2-4A80-4DEC-AD90-F0450CEB6222}" destId="{86431008-0186-4BA7-9E87-FE998421640B}" srcOrd="2" destOrd="0" parTransId="{A1FEB14A-9F6C-4907-8D9B-D0FEAAD6BF86}" sibTransId="{B8B3326A-C2D7-4822-B540-C256088BBA46}"/>
    <dgm:cxn modelId="{98D2EEA2-7BC8-4512-841E-9C46546A83F3}" type="presOf" srcId="{6813E0B2-4A80-4DEC-AD90-F0450CEB6222}" destId="{7417470B-16DC-4FD7-962A-E1D9E72D5583}" srcOrd="1" destOrd="0" presId="urn:microsoft.com/office/officeart/2005/8/layout/list1"/>
    <dgm:cxn modelId="{74BA56FD-1E38-4431-92A9-2721017CBC8C}" type="presParOf" srcId="{7C4E03CD-675F-469D-94E2-594B92438BE2}" destId="{9780D063-2122-4042-8D0D-F9E6C8379ACF}" srcOrd="0" destOrd="0" presId="urn:microsoft.com/office/officeart/2005/8/layout/list1"/>
    <dgm:cxn modelId="{CAAF97CB-3E7D-4F6C-A699-22F30268B517}" type="presParOf" srcId="{9780D063-2122-4042-8D0D-F9E6C8379ACF}" destId="{A389E05F-4E18-458E-BF60-0354558099EB}" srcOrd="0" destOrd="0" presId="urn:microsoft.com/office/officeart/2005/8/layout/list1"/>
    <dgm:cxn modelId="{2FC09770-0E62-45FE-885E-BA37CF875828}" type="presParOf" srcId="{9780D063-2122-4042-8D0D-F9E6C8379ACF}" destId="{EF4BAD86-319F-4B59-B38A-607C64040975}" srcOrd="1" destOrd="0" presId="urn:microsoft.com/office/officeart/2005/8/layout/list1"/>
    <dgm:cxn modelId="{01CBBBD7-CFDC-44E0-B57B-D62A11361E8F}" type="presParOf" srcId="{7C4E03CD-675F-469D-94E2-594B92438BE2}" destId="{A151022D-F0DE-4EB5-BAA5-1576E7C438A9}" srcOrd="1" destOrd="0" presId="urn:microsoft.com/office/officeart/2005/8/layout/list1"/>
    <dgm:cxn modelId="{2AD3DC61-A5C6-47B2-A840-2461F30DD378}" type="presParOf" srcId="{7C4E03CD-675F-469D-94E2-594B92438BE2}" destId="{339E5F13-79B1-4F49-9F84-1483B1DB8354}" srcOrd="2" destOrd="0" presId="urn:microsoft.com/office/officeart/2005/8/layout/list1"/>
    <dgm:cxn modelId="{C94706B3-6055-47DB-9292-9287BCFA720A}" type="presParOf" srcId="{7C4E03CD-675F-469D-94E2-594B92438BE2}" destId="{8854C9B3-6213-4725-9D36-92F5C69C350E}" srcOrd="3" destOrd="0" presId="urn:microsoft.com/office/officeart/2005/8/layout/list1"/>
    <dgm:cxn modelId="{F837F010-FC12-4B01-9E13-13F643AEBC97}" type="presParOf" srcId="{7C4E03CD-675F-469D-94E2-594B92438BE2}" destId="{833FE13F-226C-44A4-B4A8-5227A6E60148}" srcOrd="4" destOrd="0" presId="urn:microsoft.com/office/officeart/2005/8/layout/list1"/>
    <dgm:cxn modelId="{5645F937-9182-42BC-AFBF-260C756F25D2}" type="presParOf" srcId="{833FE13F-226C-44A4-B4A8-5227A6E60148}" destId="{BE41DC18-E28B-4782-AE88-BC37355B9BA3}" srcOrd="0" destOrd="0" presId="urn:microsoft.com/office/officeart/2005/8/layout/list1"/>
    <dgm:cxn modelId="{10735487-2A52-4A6E-8A64-1804278EE0A5}" type="presParOf" srcId="{833FE13F-226C-44A4-B4A8-5227A6E60148}" destId="{7417470B-16DC-4FD7-962A-E1D9E72D5583}" srcOrd="1" destOrd="0" presId="urn:microsoft.com/office/officeart/2005/8/layout/list1"/>
    <dgm:cxn modelId="{A7FED3E8-D60C-4664-A3E5-8E95D803064F}" type="presParOf" srcId="{7C4E03CD-675F-469D-94E2-594B92438BE2}" destId="{51FE9036-8505-4B80-B10B-E5715E528560}" srcOrd="5" destOrd="0" presId="urn:microsoft.com/office/officeart/2005/8/layout/list1"/>
    <dgm:cxn modelId="{EDA75F5F-FB89-4361-9EF5-C04023CAAD47}" type="presParOf" srcId="{7C4E03CD-675F-469D-94E2-594B92438BE2}" destId="{7CBD974D-1A1B-4D66-AC79-18B191CC7115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FACCFAA-9B6F-433A-B006-463CBA19101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ACCD7DD2-8ED5-47EC-9FF3-CF6CA8BDDD85}">
      <dgm:prSet custT="1"/>
      <dgm:spPr/>
      <dgm:t>
        <a:bodyPr/>
        <a:lstStyle/>
        <a:p>
          <a:r>
            <a:rPr lang="de-DE" sz="2400" dirty="0" smtClean="0"/>
            <a:t>Status: </a:t>
          </a:r>
          <a:r>
            <a:rPr lang="de-DE" sz="2400" b="1" dirty="0" smtClean="0"/>
            <a:t>In Bearbeitung</a:t>
          </a:r>
          <a:endParaRPr lang="de-DE" sz="2400" b="1" dirty="0"/>
        </a:p>
      </dgm:t>
    </dgm:pt>
    <dgm:pt modelId="{10CD320B-19A8-43E3-9678-FDA4FF21BEBC}" type="parTrans" cxnId="{E8849189-3E08-42E1-AA58-6BFE8F40E9E7}">
      <dgm:prSet/>
      <dgm:spPr/>
      <dgm:t>
        <a:bodyPr/>
        <a:lstStyle/>
        <a:p>
          <a:endParaRPr lang="de-DE"/>
        </a:p>
      </dgm:t>
    </dgm:pt>
    <dgm:pt modelId="{61F4EA54-2D79-4464-A12C-5E0728D3A0A4}" type="sibTrans" cxnId="{E8849189-3E08-42E1-AA58-6BFE8F40E9E7}">
      <dgm:prSet/>
      <dgm:spPr/>
      <dgm:t>
        <a:bodyPr/>
        <a:lstStyle/>
        <a:p>
          <a:endParaRPr lang="de-DE"/>
        </a:p>
      </dgm:t>
    </dgm:pt>
    <dgm:pt modelId="{1D0B5B3D-9948-4654-9B0B-A99728E589F8}">
      <dgm:prSet custT="1"/>
      <dgm:spPr/>
      <dgm:t>
        <a:bodyPr/>
        <a:lstStyle/>
        <a:p>
          <a:r>
            <a:rPr lang="de-DE" sz="2400" b="0" dirty="0" smtClean="0"/>
            <a:t>Erweiterung Schulverwaltungssoftware </a:t>
          </a:r>
          <a:endParaRPr lang="de-DE" sz="2400" b="0" dirty="0"/>
        </a:p>
      </dgm:t>
    </dgm:pt>
    <dgm:pt modelId="{C77B0E88-9D2F-47B0-97E0-3F7EC9B41A03}" type="parTrans" cxnId="{9068BB8D-B416-4105-8A83-F292C84B743C}">
      <dgm:prSet/>
      <dgm:spPr/>
      <dgm:t>
        <a:bodyPr/>
        <a:lstStyle/>
        <a:p>
          <a:endParaRPr lang="de-DE"/>
        </a:p>
      </dgm:t>
    </dgm:pt>
    <dgm:pt modelId="{301C9DF7-A5A2-44FE-B7F0-9DB5A3B4F921}" type="sibTrans" cxnId="{9068BB8D-B416-4105-8A83-F292C84B743C}">
      <dgm:prSet/>
      <dgm:spPr/>
      <dgm:t>
        <a:bodyPr/>
        <a:lstStyle/>
        <a:p>
          <a:endParaRPr lang="de-DE"/>
        </a:p>
      </dgm:t>
    </dgm:pt>
    <dgm:pt modelId="{8000AB79-AA1B-41C3-AE9F-B18CFD3C75FC}">
      <dgm:prSet custT="1"/>
      <dgm:spPr/>
      <dgm:t>
        <a:bodyPr/>
        <a:lstStyle/>
        <a:p>
          <a:r>
            <a:rPr lang="de-DE" sz="2400" dirty="0" smtClean="0"/>
            <a:t>Abschluss: </a:t>
          </a:r>
          <a:r>
            <a:rPr lang="de-DE" sz="2400" b="1" dirty="0" smtClean="0"/>
            <a:t>Q2 2025</a:t>
          </a:r>
          <a:endParaRPr lang="de-DE" sz="2400" b="1" dirty="0"/>
        </a:p>
      </dgm:t>
    </dgm:pt>
    <dgm:pt modelId="{6B7786A3-D576-401B-BBCD-ADD9FD64ABAA}" type="parTrans" cxnId="{082124CB-0B5C-4F82-9D15-3E0F0B297542}">
      <dgm:prSet/>
      <dgm:spPr/>
      <dgm:t>
        <a:bodyPr/>
        <a:lstStyle/>
        <a:p>
          <a:endParaRPr lang="de-DE"/>
        </a:p>
      </dgm:t>
    </dgm:pt>
    <dgm:pt modelId="{FB4E7128-87A8-44ED-BF7B-9B0A29111D76}" type="sibTrans" cxnId="{082124CB-0B5C-4F82-9D15-3E0F0B297542}">
      <dgm:prSet/>
      <dgm:spPr/>
      <dgm:t>
        <a:bodyPr/>
        <a:lstStyle/>
        <a:p>
          <a:endParaRPr lang="de-DE"/>
        </a:p>
      </dgm:t>
    </dgm:pt>
    <dgm:pt modelId="{97FE564D-717B-43FA-877C-A5110D4E98C0}">
      <dgm:prSet custT="1"/>
      <dgm:spPr/>
      <dgm:t>
        <a:bodyPr/>
        <a:lstStyle/>
        <a:p>
          <a:r>
            <a:rPr lang="de-DE" sz="2400" b="0" dirty="0" smtClean="0"/>
            <a:t>Schulscharfes Softwarebudget </a:t>
          </a:r>
          <a:endParaRPr lang="de-DE" sz="2400" b="0" dirty="0"/>
        </a:p>
      </dgm:t>
    </dgm:pt>
    <dgm:pt modelId="{3217FAFB-DD27-4B61-A397-C0618F6C2E77}" type="parTrans" cxnId="{49F8B398-E25E-43A2-B0B3-D905470CDF6F}">
      <dgm:prSet/>
      <dgm:spPr/>
      <dgm:t>
        <a:bodyPr/>
        <a:lstStyle/>
        <a:p>
          <a:endParaRPr lang="de-DE"/>
        </a:p>
      </dgm:t>
    </dgm:pt>
    <dgm:pt modelId="{6274D9B8-7A9A-4E5D-BE2A-48B7209FDE5E}" type="sibTrans" cxnId="{49F8B398-E25E-43A2-B0B3-D905470CDF6F}">
      <dgm:prSet/>
      <dgm:spPr/>
      <dgm:t>
        <a:bodyPr/>
        <a:lstStyle/>
        <a:p>
          <a:endParaRPr lang="de-DE"/>
        </a:p>
      </dgm:t>
    </dgm:pt>
    <dgm:pt modelId="{84EBE5CD-E4C9-45FA-B026-36E9CD0CFBFE}">
      <dgm:prSet custT="1"/>
      <dgm:spPr/>
      <dgm:t>
        <a:bodyPr/>
        <a:lstStyle/>
        <a:p>
          <a:r>
            <a:rPr lang="de-DE" sz="2400" b="0" dirty="0" smtClean="0"/>
            <a:t>Alternative</a:t>
          </a:r>
          <a:r>
            <a:rPr lang="de-DE" sz="2400" b="0" baseline="0" dirty="0" smtClean="0"/>
            <a:t> </a:t>
          </a:r>
          <a:r>
            <a:rPr lang="de-DE" sz="2400" b="0" baseline="0" dirty="0" err="1" smtClean="0"/>
            <a:t>iTop</a:t>
          </a:r>
          <a:r>
            <a:rPr lang="de-DE" sz="2400" b="0" baseline="0" dirty="0" smtClean="0"/>
            <a:t> in Bearbeitung</a:t>
          </a:r>
          <a:endParaRPr lang="de-DE" sz="2400" b="0" dirty="0"/>
        </a:p>
      </dgm:t>
    </dgm:pt>
    <dgm:pt modelId="{9FFB8C95-1162-47A3-BFA3-B291DAC1C51F}" type="parTrans" cxnId="{21D00261-2DCB-4793-8AF2-A42649A7E91C}">
      <dgm:prSet/>
      <dgm:spPr/>
      <dgm:t>
        <a:bodyPr/>
        <a:lstStyle/>
        <a:p>
          <a:endParaRPr lang="de-DE"/>
        </a:p>
      </dgm:t>
    </dgm:pt>
    <dgm:pt modelId="{4E050153-B8FB-45DB-B3D3-211D0D9CDC90}" type="sibTrans" cxnId="{21D00261-2DCB-4793-8AF2-A42649A7E91C}">
      <dgm:prSet/>
      <dgm:spPr/>
      <dgm:t>
        <a:bodyPr/>
        <a:lstStyle/>
        <a:p>
          <a:endParaRPr lang="de-DE"/>
        </a:p>
      </dgm:t>
    </dgm:pt>
    <dgm:pt modelId="{0215A3AA-F0B4-4991-9195-598B1A821D4C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de-DE" sz="2400" dirty="0" smtClean="0"/>
            <a:t>Abschluss: </a:t>
          </a:r>
          <a:r>
            <a:rPr lang="de-DE" sz="2400" b="1" dirty="0" smtClean="0"/>
            <a:t>Q3 2024</a:t>
          </a:r>
        </a:p>
      </dgm:t>
    </dgm:pt>
    <dgm:pt modelId="{AE34D047-6E92-467A-970F-B6538CFD799B}" type="parTrans" cxnId="{97D74FA2-06EC-4F1E-804B-33633741FF30}">
      <dgm:prSet/>
      <dgm:spPr/>
      <dgm:t>
        <a:bodyPr/>
        <a:lstStyle/>
        <a:p>
          <a:endParaRPr lang="de-DE"/>
        </a:p>
      </dgm:t>
    </dgm:pt>
    <dgm:pt modelId="{4D6EFD43-F961-4BF7-9191-37E43202C421}" type="sibTrans" cxnId="{97D74FA2-06EC-4F1E-804B-33633741FF30}">
      <dgm:prSet/>
      <dgm:spPr/>
      <dgm:t>
        <a:bodyPr/>
        <a:lstStyle/>
        <a:p>
          <a:endParaRPr lang="de-DE"/>
        </a:p>
      </dgm:t>
    </dgm:pt>
    <dgm:pt modelId="{192EAE98-79EE-4C40-90D2-F5E3A233BD21}">
      <dgm:prSet custT="1"/>
      <dgm:spPr/>
      <dgm:t>
        <a:bodyPr/>
        <a:lstStyle/>
        <a:p>
          <a:pPr marL="0" lvl="1" indent="0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de-DE" sz="2400" b="0" dirty="0" smtClean="0"/>
            <a:t>Rollout</a:t>
          </a:r>
          <a:r>
            <a:rPr lang="de-DE" sz="2400" b="0" baseline="0" dirty="0" smtClean="0"/>
            <a:t> an den Schulen erfolgt</a:t>
          </a:r>
          <a:endParaRPr lang="de-DE" sz="2400" b="0" dirty="0"/>
        </a:p>
      </dgm:t>
    </dgm:pt>
    <dgm:pt modelId="{D9E4FB30-EF83-4DD1-9D91-B4CF467A7ABD}" type="parTrans" cxnId="{4F4E4DBC-06C9-43E8-9B3C-41E84210E618}">
      <dgm:prSet/>
      <dgm:spPr/>
      <dgm:t>
        <a:bodyPr/>
        <a:lstStyle/>
        <a:p>
          <a:endParaRPr lang="de-DE"/>
        </a:p>
      </dgm:t>
    </dgm:pt>
    <dgm:pt modelId="{678EA8DD-F7DE-4222-B64F-EE43546E55CA}" type="sibTrans" cxnId="{4F4E4DBC-06C9-43E8-9B3C-41E84210E618}">
      <dgm:prSet/>
      <dgm:spPr/>
      <dgm:t>
        <a:bodyPr/>
        <a:lstStyle/>
        <a:p>
          <a:endParaRPr lang="de-DE"/>
        </a:p>
      </dgm:t>
    </dgm:pt>
    <dgm:pt modelId="{915F15DC-E44B-4216-A25D-A64562B0F5D0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de-DE" sz="2400" dirty="0" smtClean="0"/>
            <a:t>Status: </a:t>
          </a:r>
          <a:r>
            <a:rPr lang="de-DE" sz="2400" b="1" dirty="0" smtClean="0"/>
            <a:t>Abgeschlossen</a:t>
          </a:r>
        </a:p>
      </dgm:t>
    </dgm:pt>
    <dgm:pt modelId="{2737DD64-8DE7-4620-9E0E-A327FEB612BA}" type="parTrans" cxnId="{2A3CBD14-09C5-4DCD-B11A-7735CCC26365}">
      <dgm:prSet/>
      <dgm:spPr/>
      <dgm:t>
        <a:bodyPr/>
        <a:lstStyle/>
        <a:p>
          <a:endParaRPr lang="de-DE"/>
        </a:p>
      </dgm:t>
    </dgm:pt>
    <dgm:pt modelId="{326D9B54-958D-4F0B-A834-235425BE9780}" type="sibTrans" cxnId="{2A3CBD14-09C5-4DCD-B11A-7735CCC26365}">
      <dgm:prSet/>
      <dgm:spPr/>
      <dgm:t>
        <a:bodyPr/>
        <a:lstStyle/>
        <a:p>
          <a:endParaRPr lang="de-DE"/>
        </a:p>
      </dgm:t>
    </dgm:pt>
    <dgm:pt modelId="{858FD26B-947E-4843-8254-D1E2987C6DC6}" type="pres">
      <dgm:prSet presAssocID="{3FACCFAA-9B6F-433A-B006-463CBA19101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427624A3-E9DB-4F9A-9FCE-4A7E4955F185}" type="pres">
      <dgm:prSet presAssocID="{1D0B5B3D-9948-4654-9B0B-A99728E589F8}" presName="parentLin" presStyleCnt="0"/>
      <dgm:spPr/>
    </dgm:pt>
    <dgm:pt modelId="{6E7130A3-D0C7-4A97-9776-55C2A5E40839}" type="pres">
      <dgm:prSet presAssocID="{1D0B5B3D-9948-4654-9B0B-A99728E589F8}" presName="parentLeftMargin" presStyleLbl="node1" presStyleIdx="0" presStyleCnt="2"/>
      <dgm:spPr/>
      <dgm:t>
        <a:bodyPr/>
        <a:lstStyle/>
        <a:p>
          <a:endParaRPr lang="de-DE"/>
        </a:p>
      </dgm:t>
    </dgm:pt>
    <dgm:pt modelId="{D16EFFF3-5247-4733-8D09-3EAE00EB1001}" type="pres">
      <dgm:prSet presAssocID="{1D0B5B3D-9948-4654-9B0B-A99728E589F8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8874F421-34EE-461D-BD40-35F84AF57787}" type="pres">
      <dgm:prSet presAssocID="{1D0B5B3D-9948-4654-9B0B-A99728E589F8}" presName="negativeSpace" presStyleCnt="0"/>
      <dgm:spPr/>
    </dgm:pt>
    <dgm:pt modelId="{B2118C2F-A1F0-403A-9FAB-E0A7514C57A1}" type="pres">
      <dgm:prSet presAssocID="{1D0B5B3D-9948-4654-9B0B-A99728E589F8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94A2E0D4-7E84-4864-A48F-FA99FBB9EAE1}" type="pres">
      <dgm:prSet presAssocID="{301C9DF7-A5A2-44FE-B7F0-9DB5A3B4F921}" presName="spaceBetweenRectangles" presStyleCnt="0"/>
      <dgm:spPr/>
    </dgm:pt>
    <dgm:pt modelId="{09FA04CE-1D6F-452A-9B59-FB55EB880582}" type="pres">
      <dgm:prSet presAssocID="{97FE564D-717B-43FA-877C-A5110D4E98C0}" presName="parentLin" presStyleCnt="0"/>
      <dgm:spPr/>
    </dgm:pt>
    <dgm:pt modelId="{966868DD-B650-4017-B36C-AB971C3D65FA}" type="pres">
      <dgm:prSet presAssocID="{97FE564D-717B-43FA-877C-A5110D4E98C0}" presName="parentLeftMargin" presStyleLbl="node1" presStyleIdx="0" presStyleCnt="2"/>
      <dgm:spPr/>
      <dgm:t>
        <a:bodyPr/>
        <a:lstStyle/>
        <a:p>
          <a:endParaRPr lang="de-DE"/>
        </a:p>
      </dgm:t>
    </dgm:pt>
    <dgm:pt modelId="{1848C644-22CF-4B77-9822-52937E6DDB72}" type="pres">
      <dgm:prSet presAssocID="{97FE564D-717B-43FA-877C-A5110D4E98C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BDCAF334-2825-46A8-A7DA-741B1163DBA2}" type="pres">
      <dgm:prSet presAssocID="{97FE564D-717B-43FA-877C-A5110D4E98C0}" presName="negativeSpace" presStyleCnt="0"/>
      <dgm:spPr/>
    </dgm:pt>
    <dgm:pt modelId="{D9887829-5147-4415-8DE5-17538FED65EF}" type="pres">
      <dgm:prSet presAssocID="{97FE564D-717B-43FA-877C-A5110D4E98C0}" presName="childText" presStyleLbl="conFgAcc1" presStyleIdx="1" presStyleCnt="2" custLinFactNeighborX="-23638" custLinFactNeighborY="7402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97D74FA2-06EC-4F1E-804B-33633741FF30}" srcId="{97FE564D-717B-43FA-877C-A5110D4E98C0}" destId="{0215A3AA-F0B4-4991-9195-598B1A821D4C}" srcOrd="1" destOrd="0" parTransId="{AE34D047-6E92-467A-970F-B6538CFD799B}" sibTransId="{4D6EFD43-F961-4BF7-9191-37E43202C421}"/>
    <dgm:cxn modelId="{3E696011-E43A-41DA-96BA-6B7EAB06C7F4}" type="presOf" srcId="{915F15DC-E44B-4216-A25D-A64562B0F5D0}" destId="{D9887829-5147-4415-8DE5-17538FED65EF}" srcOrd="0" destOrd="1" presId="urn:microsoft.com/office/officeart/2005/8/layout/list1"/>
    <dgm:cxn modelId="{F21EE0FC-CBD8-42D3-87F5-8CBC34CEAD08}" type="presOf" srcId="{192EAE98-79EE-4C40-90D2-F5E3A233BD21}" destId="{D9887829-5147-4415-8DE5-17538FED65EF}" srcOrd="0" destOrd="0" presId="urn:microsoft.com/office/officeart/2005/8/layout/list1"/>
    <dgm:cxn modelId="{82D88340-451A-4FDE-8B4A-62D92E69AF95}" type="presOf" srcId="{ACCD7DD2-8ED5-47EC-9FF3-CF6CA8BDDD85}" destId="{B2118C2F-A1F0-403A-9FAB-E0A7514C57A1}" srcOrd="0" destOrd="1" presId="urn:microsoft.com/office/officeart/2005/8/layout/list1"/>
    <dgm:cxn modelId="{304057BA-859C-40F1-8DC4-EAC1BAC95000}" type="presOf" srcId="{1D0B5B3D-9948-4654-9B0B-A99728E589F8}" destId="{D16EFFF3-5247-4733-8D09-3EAE00EB1001}" srcOrd="1" destOrd="0" presId="urn:microsoft.com/office/officeart/2005/8/layout/list1"/>
    <dgm:cxn modelId="{9B269FAE-F7D0-4CD0-A0E6-E44738B93ED5}" type="presOf" srcId="{1D0B5B3D-9948-4654-9B0B-A99728E589F8}" destId="{6E7130A3-D0C7-4A97-9776-55C2A5E40839}" srcOrd="0" destOrd="0" presId="urn:microsoft.com/office/officeart/2005/8/layout/list1"/>
    <dgm:cxn modelId="{4F4E4DBC-06C9-43E8-9B3C-41E84210E618}" srcId="{97FE564D-717B-43FA-877C-A5110D4E98C0}" destId="{192EAE98-79EE-4C40-90D2-F5E3A233BD21}" srcOrd="0" destOrd="0" parTransId="{D9E4FB30-EF83-4DD1-9D91-B4CF467A7ABD}" sibTransId="{678EA8DD-F7DE-4222-B64F-EE43546E55CA}"/>
    <dgm:cxn modelId="{21D00261-2DCB-4793-8AF2-A42649A7E91C}" srcId="{1D0B5B3D-9948-4654-9B0B-A99728E589F8}" destId="{84EBE5CD-E4C9-45FA-B026-36E9CD0CFBFE}" srcOrd="0" destOrd="0" parTransId="{9FFB8C95-1162-47A3-BFA3-B291DAC1C51F}" sibTransId="{4E050153-B8FB-45DB-B3D3-211D0D9CDC90}"/>
    <dgm:cxn modelId="{5ADC99A2-C7AD-4BD2-ABCF-5240FBDF0294}" type="presOf" srcId="{97FE564D-717B-43FA-877C-A5110D4E98C0}" destId="{1848C644-22CF-4B77-9822-52937E6DDB72}" srcOrd="1" destOrd="0" presId="urn:microsoft.com/office/officeart/2005/8/layout/list1"/>
    <dgm:cxn modelId="{5C9C55FF-B92E-4E7F-9856-9DAF6EBDFECD}" type="presOf" srcId="{84EBE5CD-E4C9-45FA-B026-36E9CD0CFBFE}" destId="{B2118C2F-A1F0-403A-9FAB-E0A7514C57A1}" srcOrd="0" destOrd="0" presId="urn:microsoft.com/office/officeart/2005/8/layout/list1"/>
    <dgm:cxn modelId="{2A3CBD14-09C5-4DCD-B11A-7735CCC26365}" srcId="{192EAE98-79EE-4C40-90D2-F5E3A233BD21}" destId="{915F15DC-E44B-4216-A25D-A64562B0F5D0}" srcOrd="0" destOrd="0" parTransId="{2737DD64-8DE7-4620-9E0E-A327FEB612BA}" sibTransId="{326D9B54-958D-4F0B-A834-235425BE9780}"/>
    <dgm:cxn modelId="{9068BB8D-B416-4105-8A83-F292C84B743C}" srcId="{3FACCFAA-9B6F-433A-B006-463CBA191015}" destId="{1D0B5B3D-9948-4654-9B0B-A99728E589F8}" srcOrd="0" destOrd="0" parTransId="{C77B0E88-9D2F-47B0-97E0-3F7EC9B41A03}" sibTransId="{301C9DF7-A5A2-44FE-B7F0-9DB5A3B4F921}"/>
    <dgm:cxn modelId="{E8849189-3E08-42E1-AA58-6BFE8F40E9E7}" srcId="{1D0B5B3D-9948-4654-9B0B-A99728E589F8}" destId="{ACCD7DD2-8ED5-47EC-9FF3-CF6CA8BDDD85}" srcOrd="1" destOrd="0" parTransId="{10CD320B-19A8-43E3-9678-FDA4FF21BEBC}" sibTransId="{61F4EA54-2D79-4464-A12C-5E0728D3A0A4}"/>
    <dgm:cxn modelId="{E75D9524-04AD-42F9-8CA6-95CA2844E91B}" type="presOf" srcId="{3FACCFAA-9B6F-433A-B006-463CBA191015}" destId="{858FD26B-947E-4843-8254-D1E2987C6DC6}" srcOrd="0" destOrd="0" presId="urn:microsoft.com/office/officeart/2005/8/layout/list1"/>
    <dgm:cxn modelId="{F68C2707-C456-40D0-940C-743AA386C8C9}" type="presOf" srcId="{8000AB79-AA1B-41C3-AE9F-B18CFD3C75FC}" destId="{B2118C2F-A1F0-403A-9FAB-E0A7514C57A1}" srcOrd="0" destOrd="2" presId="urn:microsoft.com/office/officeart/2005/8/layout/list1"/>
    <dgm:cxn modelId="{082124CB-0B5C-4F82-9D15-3E0F0B297542}" srcId="{1D0B5B3D-9948-4654-9B0B-A99728E589F8}" destId="{8000AB79-AA1B-41C3-AE9F-B18CFD3C75FC}" srcOrd="2" destOrd="0" parTransId="{6B7786A3-D576-401B-BBCD-ADD9FD64ABAA}" sibTransId="{FB4E7128-87A8-44ED-BF7B-9B0A29111D76}"/>
    <dgm:cxn modelId="{49F8B398-E25E-43A2-B0B3-D905470CDF6F}" srcId="{3FACCFAA-9B6F-433A-B006-463CBA191015}" destId="{97FE564D-717B-43FA-877C-A5110D4E98C0}" srcOrd="1" destOrd="0" parTransId="{3217FAFB-DD27-4B61-A397-C0618F6C2E77}" sibTransId="{6274D9B8-7A9A-4E5D-BE2A-48B7209FDE5E}"/>
    <dgm:cxn modelId="{A66D688F-22D0-493A-A7A0-194775ED278E}" type="presOf" srcId="{0215A3AA-F0B4-4991-9195-598B1A821D4C}" destId="{D9887829-5147-4415-8DE5-17538FED65EF}" srcOrd="0" destOrd="2" presId="urn:microsoft.com/office/officeart/2005/8/layout/list1"/>
    <dgm:cxn modelId="{AFF7EBBD-7B5C-4743-83C3-E6D24EF92C6F}" type="presOf" srcId="{97FE564D-717B-43FA-877C-A5110D4E98C0}" destId="{966868DD-B650-4017-B36C-AB971C3D65FA}" srcOrd="0" destOrd="0" presId="urn:microsoft.com/office/officeart/2005/8/layout/list1"/>
    <dgm:cxn modelId="{F152F6AE-D4A2-4915-9969-096A8925294E}" type="presParOf" srcId="{858FD26B-947E-4843-8254-D1E2987C6DC6}" destId="{427624A3-E9DB-4F9A-9FCE-4A7E4955F185}" srcOrd="0" destOrd="0" presId="urn:microsoft.com/office/officeart/2005/8/layout/list1"/>
    <dgm:cxn modelId="{CB5AA2BC-00C4-4E88-934C-08669D35EC60}" type="presParOf" srcId="{427624A3-E9DB-4F9A-9FCE-4A7E4955F185}" destId="{6E7130A3-D0C7-4A97-9776-55C2A5E40839}" srcOrd="0" destOrd="0" presId="urn:microsoft.com/office/officeart/2005/8/layout/list1"/>
    <dgm:cxn modelId="{4521D212-68F4-477A-82C5-2916DFD9E6F7}" type="presParOf" srcId="{427624A3-E9DB-4F9A-9FCE-4A7E4955F185}" destId="{D16EFFF3-5247-4733-8D09-3EAE00EB1001}" srcOrd="1" destOrd="0" presId="urn:microsoft.com/office/officeart/2005/8/layout/list1"/>
    <dgm:cxn modelId="{21AFA880-5E73-416D-A056-3B2C28A686DC}" type="presParOf" srcId="{858FD26B-947E-4843-8254-D1E2987C6DC6}" destId="{8874F421-34EE-461D-BD40-35F84AF57787}" srcOrd="1" destOrd="0" presId="urn:microsoft.com/office/officeart/2005/8/layout/list1"/>
    <dgm:cxn modelId="{E2861B4A-6C5B-4D1B-99CD-7CE27D8DC059}" type="presParOf" srcId="{858FD26B-947E-4843-8254-D1E2987C6DC6}" destId="{B2118C2F-A1F0-403A-9FAB-E0A7514C57A1}" srcOrd="2" destOrd="0" presId="urn:microsoft.com/office/officeart/2005/8/layout/list1"/>
    <dgm:cxn modelId="{6C55551B-D566-4BF6-BE3A-35AD246C84E4}" type="presParOf" srcId="{858FD26B-947E-4843-8254-D1E2987C6DC6}" destId="{94A2E0D4-7E84-4864-A48F-FA99FBB9EAE1}" srcOrd="3" destOrd="0" presId="urn:microsoft.com/office/officeart/2005/8/layout/list1"/>
    <dgm:cxn modelId="{623FC1D6-B460-4168-B018-0604CCEE9E74}" type="presParOf" srcId="{858FD26B-947E-4843-8254-D1E2987C6DC6}" destId="{09FA04CE-1D6F-452A-9B59-FB55EB880582}" srcOrd="4" destOrd="0" presId="urn:microsoft.com/office/officeart/2005/8/layout/list1"/>
    <dgm:cxn modelId="{A8FF9EAC-00E3-4F98-9D49-59CFBBD56543}" type="presParOf" srcId="{09FA04CE-1D6F-452A-9B59-FB55EB880582}" destId="{966868DD-B650-4017-B36C-AB971C3D65FA}" srcOrd="0" destOrd="0" presId="urn:microsoft.com/office/officeart/2005/8/layout/list1"/>
    <dgm:cxn modelId="{184BF519-180B-4032-B564-C922A41495F2}" type="presParOf" srcId="{09FA04CE-1D6F-452A-9B59-FB55EB880582}" destId="{1848C644-22CF-4B77-9822-52937E6DDB72}" srcOrd="1" destOrd="0" presId="urn:microsoft.com/office/officeart/2005/8/layout/list1"/>
    <dgm:cxn modelId="{0692C3F7-2490-48AD-AD83-F988548444FB}" type="presParOf" srcId="{858FD26B-947E-4843-8254-D1E2987C6DC6}" destId="{BDCAF334-2825-46A8-A7DA-741B1163DBA2}" srcOrd="5" destOrd="0" presId="urn:microsoft.com/office/officeart/2005/8/layout/list1"/>
    <dgm:cxn modelId="{F13E925B-6413-477D-8647-848CE0FB5519}" type="presParOf" srcId="{858FD26B-947E-4843-8254-D1E2987C6DC6}" destId="{D9887829-5147-4415-8DE5-17538FED65EF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FACCFAA-9B6F-433A-B006-463CBA19101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5D6B2E5F-760B-4C03-98B4-B219873EDC25}">
      <dgm:prSet phldrT="[Text]" custT="1"/>
      <dgm:spPr/>
      <dgm:t>
        <a:bodyPr/>
        <a:lstStyle/>
        <a:p>
          <a:r>
            <a:rPr lang="de-DE" sz="2400" dirty="0" smtClean="0"/>
            <a:t>First-Level-Support</a:t>
          </a:r>
          <a:endParaRPr lang="de-DE" sz="2400" dirty="0"/>
        </a:p>
      </dgm:t>
    </dgm:pt>
    <dgm:pt modelId="{1A5A3CE2-A072-463E-8327-18C23B6CFC2F}" type="parTrans" cxnId="{DD2DFA73-F199-4C03-A5F6-3872D66C9FD9}">
      <dgm:prSet/>
      <dgm:spPr/>
      <dgm:t>
        <a:bodyPr/>
        <a:lstStyle/>
        <a:p>
          <a:endParaRPr lang="de-DE"/>
        </a:p>
      </dgm:t>
    </dgm:pt>
    <dgm:pt modelId="{CBF996F5-9EFD-4C60-ABE3-CB0DF6FD46C0}" type="sibTrans" cxnId="{DD2DFA73-F199-4C03-A5F6-3872D66C9FD9}">
      <dgm:prSet/>
      <dgm:spPr/>
      <dgm:t>
        <a:bodyPr/>
        <a:lstStyle/>
        <a:p>
          <a:endParaRPr lang="de-DE"/>
        </a:p>
      </dgm:t>
    </dgm:pt>
    <dgm:pt modelId="{9E56EA40-2368-429C-BDDD-E5F9935289AB}">
      <dgm:prSet phldrT="[Text]" custT="1"/>
      <dgm:spPr/>
      <dgm:t>
        <a:bodyPr/>
        <a:lstStyle/>
        <a:p>
          <a:r>
            <a:rPr lang="de-DE" sz="2400" dirty="0" smtClean="0"/>
            <a:t>Status: </a:t>
          </a:r>
          <a:r>
            <a:rPr lang="de-DE" sz="2400" b="1" dirty="0" smtClean="0"/>
            <a:t>Verstetigung</a:t>
          </a:r>
          <a:r>
            <a:rPr lang="de-DE" sz="2400" dirty="0" smtClean="0"/>
            <a:t> </a:t>
          </a:r>
          <a:r>
            <a:rPr lang="de-DE" sz="2400" b="1" dirty="0" smtClean="0"/>
            <a:t>ist</a:t>
          </a:r>
          <a:r>
            <a:rPr lang="de-DE" sz="2400" dirty="0" smtClean="0"/>
            <a:t> </a:t>
          </a:r>
          <a:r>
            <a:rPr lang="de-DE" sz="2400" b="1" dirty="0" smtClean="0"/>
            <a:t>erfolgt</a:t>
          </a:r>
          <a:endParaRPr lang="de-DE" sz="2400" b="1" dirty="0"/>
        </a:p>
      </dgm:t>
    </dgm:pt>
    <dgm:pt modelId="{8D8863F7-D97B-4A70-B6FB-306E5F80BF98}" type="parTrans" cxnId="{963B4F29-B9A7-45DF-8720-557FA256239D}">
      <dgm:prSet/>
      <dgm:spPr/>
      <dgm:t>
        <a:bodyPr/>
        <a:lstStyle/>
        <a:p>
          <a:endParaRPr lang="de-DE"/>
        </a:p>
      </dgm:t>
    </dgm:pt>
    <dgm:pt modelId="{DF0FAD61-DF7F-489A-8C9E-2F2F6165F1BF}" type="sibTrans" cxnId="{963B4F29-B9A7-45DF-8720-557FA256239D}">
      <dgm:prSet/>
      <dgm:spPr/>
      <dgm:t>
        <a:bodyPr/>
        <a:lstStyle/>
        <a:p>
          <a:endParaRPr lang="de-DE"/>
        </a:p>
      </dgm:t>
    </dgm:pt>
    <dgm:pt modelId="{5CF2584B-8A04-4B16-A22D-781D995AA6E4}">
      <dgm:prSet phldrT="[Text]" custT="1"/>
      <dgm:spPr/>
      <dgm:t>
        <a:bodyPr/>
        <a:lstStyle/>
        <a:p>
          <a:r>
            <a:rPr lang="de-DE" sz="2400" dirty="0" smtClean="0"/>
            <a:t>Abschluss: </a:t>
          </a:r>
          <a:r>
            <a:rPr lang="de-DE" sz="2400" b="1" dirty="0" smtClean="0"/>
            <a:t>Q2 2024</a:t>
          </a:r>
          <a:endParaRPr lang="de-DE" sz="2400" b="1" dirty="0"/>
        </a:p>
      </dgm:t>
    </dgm:pt>
    <dgm:pt modelId="{BDA95F52-2134-40B3-8FF8-4F158AE26C8C}" type="parTrans" cxnId="{79174D98-24CF-4BFC-A007-91E0F885FE62}">
      <dgm:prSet/>
      <dgm:spPr/>
      <dgm:t>
        <a:bodyPr/>
        <a:lstStyle/>
        <a:p>
          <a:endParaRPr lang="de-DE"/>
        </a:p>
      </dgm:t>
    </dgm:pt>
    <dgm:pt modelId="{B157789D-10B7-4399-826A-C974AD18D79F}" type="sibTrans" cxnId="{79174D98-24CF-4BFC-A007-91E0F885FE62}">
      <dgm:prSet/>
      <dgm:spPr/>
      <dgm:t>
        <a:bodyPr/>
        <a:lstStyle/>
        <a:p>
          <a:endParaRPr lang="de-DE"/>
        </a:p>
      </dgm:t>
    </dgm:pt>
    <dgm:pt modelId="{6813E0B2-4A80-4DEC-AD90-F0450CEB6222}">
      <dgm:prSet phldrT="[Text]" custT="1"/>
      <dgm:spPr/>
      <dgm:t>
        <a:bodyPr/>
        <a:lstStyle/>
        <a:p>
          <a:r>
            <a:rPr lang="de-DE" sz="2400" b="0" dirty="0" smtClean="0"/>
            <a:t>Second-Level-Support</a:t>
          </a:r>
          <a:endParaRPr lang="de-DE" sz="2400" b="0" dirty="0"/>
        </a:p>
      </dgm:t>
    </dgm:pt>
    <dgm:pt modelId="{1063AE4D-7430-40EB-9CA5-79D957B0D454}" type="parTrans" cxnId="{0C3500F9-692A-4C89-9C0F-672874F27B7C}">
      <dgm:prSet/>
      <dgm:spPr/>
      <dgm:t>
        <a:bodyPr/>
        <a:lstStyle/>
        <a:p>
          <a:endParaRPr lang="de-DE"/>
        </a:p>
      </dgm:t>
    </dgm:pt>
    <dgm:pt modelId="{4241C5A0-D620-446F-A699-0D21400A6CC8}" type="sibTrans" cxnId="{0C3500F9-692A-4C89-9C0F-672874F27B7C}">
      <dgm:prSet/>
      <dgm:spPr/>
      <dgm:t>
        <a:bodyPr/>
        <a:lstStyle/>
        <a:p>
          <a:endParaRPr lang="de-DE"/>
        </a:p>
      </dgm:t>
    </dgm:pt>
    <dgm:pt modelId="{78A49E66-60FB-4B80-86DE-A26372C1AA31}">
      <dgm:prSet phldrT="[Text]" custT="1"/>
      <dgm:spPr/>
      <dgm:t>
        <a:bodyPr/>
        <a:lstStyle/>
        <a:p>
          <a:r>
            <a:rPr lang="de-DE" sz="2400" dirty="0" smtClean="0"/>
            <a:t>Status: </a:t>
          </a:r>
          <a:r>
            <a:rPr lang="de-DE" sz="2400" b="1" dirty="0" smtClean="0"/>
            <a:t>In Bearbeitung</a:t>
          </a:r>
          <a:endParaRPr lang="de-DE" sz="2400" b="1" dirty="0"/>
        </a:p>
      </dgm:t>
    </dgm:pt>
    <dgm:pt modelId="{65C48D98-3170-4BF3-A375-6FD2293957A5}" type="parTrans" cxnId="{5B21BF31-1D84-4ED3-9C7D-16B5E1C5B705}">
      <dgm:prSet/>
      <dgm:spPr/>
      <dgm:t>
        <a:bodyPr/>
        <a:lstStyle/>
        <a:p>
          <a:endParaRPr lang="de-DE"/>
        </a:p>
      </dgm:t>
    </dgm:pt>
    <dgm:pt modelId="{D29E6732-42C2-45A7-89D4-501E16054FF9}" type="sibTrans" cxnId="{5B21BF31-1D84-4ED3-9C7D-16B5E1C5B705}">
      <dgm:prSet/>
      <dgm:spPr/>
      <dgm:t>
        <a:bodyPr/>
        <a:lstStyle/>
        <a:p>
          <a:endParaRPr lang="de-DE"/>
        </a:p>
      </dgm:t>
    </dgm:pt>
    <dgm:pt modelId="{86431008-0186-4BA7-9E87-FE998421640B}">
      <dgm:prSet custT="1"/>
      <dgm:spPr/>
      <dgm:t>
        <a:bodyPr/>
        <a:lstStyle/>
        <a:p>
          <a:r>
            <a:rPr lang="de-DE" sz="2400" dirty="0" smtClean="0"/>
            <a:t>Abschluss: </a:t>
          </a:r>
          <a:r>
            <a:rPr lang="de-DE" sz="2400" b="1" dirty="0" smtClean="0"/>
            <a:t>Q1</a:t>
          </a:r>
          <a:r>
            <a:rPr lang="de-DE" sz="2400" dirty="0" smtClean="0"/>
            <a:t> </a:t>
          </a:r>
          <a:r>
            <a:rPr lang="de-DE" sz="2400" b="1" dirty="0" smtClean="0"/>
            <a:t>2025</a:t>
          </a:r>
          <a:endParaRPr lang="de-DE" sz="2400" b="1" dirty="0"/>
        </a:p>
      </dgm:t>
    </dgm:pt>
    <dgm:pt modelId="{A1FEB14A-9F6C-4907-8D9B-D0FEAAD6BF86}" type="parTrans" cxnId="{FD801402-0C8C-43FC-B409-947A71C11013}">
      <dgm:prSet/>
      <dgm:spPr/>
      <dgm:t>
        <a:bodyPr/>
        <a:lstStyle/>
        <a:p>
          <a:endParaRPr lang="de-DE"/>
        </a:p>
      </dgm:t>
    </dgm:pt>
    <dgm:pt modelId="{B8B3326A-C2D7-4822-B540-C256088BBA46}" type="sibTrans" cxnId="{FD801402-0C8C-43FC-B409-947A71C11013}">
      <dgm:prSet/>
      <dgm:spPr/>
      <dgm:t>
        <a:bodyPr/>
        <a:lstStyle/>
        <a:p>
          <a:endParaRPr lang="de-DE"/>
        </a:p>
      </dgm:t>
    </dgm:pt>
    <dgm:pt modelId="{6B196975-59F4-4B79-B73D-34EE6D4CA0A1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</a:rPr>
            <a:t>Dringlichkeit</a:t>
          </a:r>
          <a:r>
            <a:rPr lang="de-DE" sz="2400" baseline="0" dirty="0" smtClean="0">
              <a:solidFill>
                <a:schemeClr val="tx1"/>
              </a:solidFill>
            </a:rPr>
            <a:t> der Fortführung des Schul-IT-Management</a:t>
          </a:r>
          <a:endParaRPr lang="de-DE" sz="2400" dirty="0">
            <a:solidFill>
              <a:schemeClr val="tx1"/>
            </a:solidFill>
          </a:endParaRPr>
        </a:p>
      </dgm:t>
    </dgm:pt>
    <dgm:pt modelId="{FF8E4A5E-6245-465F-B0AC-D6228BA4D1BB}" type="parTrans" cxnId="{BA23A23C-154F-4832-97AF-7F9DC2EFEE53}">
      <dgm:prSet/>
      <dgm:spPr/>
      <dgm:t>
        <a:bodyPr/>
        <a:lstStyle/>
        <a:p>
          <a:endParaRPr lang="de-DE"/>
        </a:p>
      </dgm:t>
    </dgm:pt>
    <dgm:pt modelId="{61ACFED4-3B2F-4103-9EBD-09E712FD1BF8}" type="sibTrans" cxnId="{BA23A23C-154F-4832-97AF-7F9DC2EFEE53}">
      <dgm:prSet/>
      <dgm:spPr/>
      <dgm:t>
        <a:bodyPr/>
        <a:lstStyle/>
        <a:p>
          <a:endParaRPr lang="de-DE"/>
        </a:p>
      </dgm:t>
    </dgm:pt>
    <dgm:pt modelId="{84DB4E44-A7EF-4BD5-84B7-DFA84F976E90}">
      <dgm:prSet phldrT="[Text]" custT="1"/>
      <dgm:spPr/>
      <dgm:t>
        <a:bodyPr/>
        <a:lstStyle/>
        <a:p>
          <a:r>
            <a:rPr lang="de-DE" sz="2400" dirty="0" smtClean="0"/>
            <a:t>Schul-IT-Projekt</a:t>
          </a:r>
          <a:endParaRPr lang="de-DE" sz="2400" dirty="0"/>
        </a:p>
      </dgm:t>
    </dgm:pt>
    <dgm:pt modelId="{C08C9A57-737A-41E2-AC4B-E0196FD5A77D}" type="parTrans" cxnId="{2D9E3C6B-0FB5-47E8-896F-7C9ED8C39ED7}">
      <dgm:prSet/>
      <dgm:spPr/>
      <dgm:t>
        <a:bodyPr/>
        <a:lstStyle/>
        <a:p>
          <a:endParaRPr lang="de-DE"/>
        </a:p>
      </dgm:t>
    </dgm:pt>
    <dgm:pt modelId="{710E463E-950B-433C-88E0-37BCF007C497}" type="sibTrans" cxnId="{2D9E3C6B-0FB5-47E8-896F-7C9ED8C39ED7}">
      <dgm:prSet/>
      <dgm:spPr/>
      <dgm:t>
        <a:bodyPr/>
        <a:lstStyle/>
        <a:p>
          <a:endParaRPr lang="de-DE"/>
        </a:p>
      </dgm:t>
    </dgm:pt>
    <dgm:pt modelId="{1D3CE935-4745-4C85-92CC-5B624F2D5C39}" type="pres">
      <dgm:prSet presAssocID="{3FACCFAA-9B6F-433A-B006-463CBA19101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9C604897-E9DD-4AE1-A597-FC529A4500C0}" type="pres">
      <dgm:prSet presAssocID="{5D6B2E5F-760B-4C03-98B4-B219873EDC25}" presName="parentLin" presStyleCnt="0"/>
      <dgm:spPr/>
    </dgm:pt>
    <dgm:pt modelId="{DE130B3E-0FA3-47AA-A696-EEBF8CFBF7D0}" type="pres">
      <dgm:prSet presAssocID="{5D6B2E5F-760B-4C03-98B4-B219873EDC25}" presName="parentLeftMargin" presStyleLbl="node1" presStyleIdx="0" presStyleCnt="2"/>
      <dgm:spPr/>
      <dgm:t>
        <a:bodyPr/>
        <a:lstStyle/>
        <a:p>
          <a:endParaRPr lang="de-DE"/>
        </a:p>
      </dgm:t>
    </dgm:pt>
    <dgm:pt modelId="{2BEC3587-0C33-47BF-B269-57324ECFDFF8}" type="pres">
      <dgm:prSet presAssocID="{5D6B2E5F-760B-4C03-98B4-B219873EDC2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DD3C96BB-3071-4458-8B27-5888F05BE00C}" type="pres">
      <dgm:prSet presAssocID="{5D6B2E5F-760B-4C03-98B4-B219873EDC25}" presName="negativeSpace" presStyleCnt="0"/>
      <dgm:spPr/>
    </dgm:pt>
    <dgm:pt modelId="{7592B726-EE9A-4979-B7BB-490FE7BBD92F}" type="pres">
      <dgm:prSet presAssocID="{5D6B2E5F-760B-4C03-98B4-B219873EDC25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709667AF-8192-4E57-8726-F6FA6F9041B3}" type="pres">
      <dgm:prSet presAssocID="{CBF996F5-9EFD-4C60-ABE3-CB0DF6FD46C0}" presName="spaceBetweenRectangles" presStyleCnt="0"/>
      <dgm:spPr/>
    </dgm:pt>
    <dgm:pt modelId="{AABB4CB3-1D3D-42E2-816D-6FA232AD8BFF}" type="pres">
      <dgm:prSet presAssocID="{6813E0B2-4A80-4DEC-AD90-F0450CEB6222}" presName="parentLin" presStyleCnt="0"/>
      <dgm:spPr/>
    </dgm:pt>
    <dgm:pt modelId="{2C3A9136-94CD-4C41-91A5-30E44406A82A}" type="pres">
      <dgm:prSet presAssocID="{6813E0B2-4A80-4DEC-AD90-F0450CEB6222}" presName="parentLeftMargin" presStyleLbl="node1" presStyleIdx="0" presStyleCnt="2"/>
      <dgm:spPr/>
      <dgm:t>
        <a:bodyPr/>
        <a:lstStyle/>
        <a:p>
          <a:endParaRPr lang="de-DE"/>
        </a:p>
      </dgm:t>
    </dgm:pt>
    <dgm:pt modelId="{657913EE-3ADA-478E-8542-3DC200442A16}" type="pres">
      <dgm:prSet presAssocID="{6813E0B2-4A80-4DEC-AD90-F0450CEB6222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E48C8E3B-779C-4396-BAF3-18F61E090637}" type="pres">
      <dgm:prSet presAssocID="{6813E0B2-4A80-4DEC-AD90-F0450CEB6222}" presName="negativeSpace" presStyleCnt="0"/>
      <dgm:spPr/>
    </dgm:pt>
    <dgm:pt modelId="{013CBD6D-8E00-4ADD-BDDE-0FA7037B3DE7}" type="pres">
      <dgm:prSet presAssocID="{6813E0B2-4A80-4DEC-AD90-F0450CEB6222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2D9E3C6B-0FB5-47E8-896F-7C9ED8C39ED7}" srcId="{6813E0B2-4A80-4DEC-AD90-F0450CEB6222}" destId="{84DB4E44-A7EF-4BD5-84B7-DFA84F976E90}" srcOrd="0" destOrd="0" parTransId="{C08C9A57-737A-41E2-AC4B-E0196FD5A77D}" sibTransId="{710E463E-950B-433C-88E0-37BCF007C497}"/>
    <dgm:cxn modelId="{5F11F0E3-48D3-455E-8B39-FC8054352D49}" type="presOf" srcId="{86431008-0186-4BA7-9E87-FE998421640B}" destId="{013CBD6D-8E00-4ADD-BDDE-0FA7037B3DE7}" srcOrd="0" destOrd="2" presId="urn:microsoft.com/office/officeart/2005/8/layout/list1"/>
    <dgm:cxn modelId="{BBD964BA-5F8C-47F8-9E08-396B0EFBDE80}" type="presOf" srcId="{6813E0B2-4A80-4DEC-AD90-F0450CEB6222}" destId="{2C3A9136-94CD-4C41-91A5-30E44406A82A}" srcOrd="0" destOrd="0" presId="urn:microsoft.com/office/officeart/2005/8/layout/list1"/>
    <dgm:cxn modelId="{C3539B7A-0F8F-45AC-8841-9AD1F76D49CA}" type="presOf" srcId="{5D6B2E5F-760B-4C03-98B4-B219873EDC25}" destId="{DE130B3E-0FA3-47AA-A696-EEBF8CFBF7D0}" srcOrd="0" destOrd="0" presId="urn:microsoft.com/office/officeart/2005/8/layout/list1"/>
    <dgm:cxn modelId="{154C7816-C70D-4B53-AB1E-E79552E83EAD}" type="presOf" srcId="{6813E0B2-4A80-4DEC-AD90-F0450CEB6222}" destId="{657913EE-3ADA-478E-8542-3DC200442A16}" srcOrd="1" destOrd="0" presId="urn:microsoft.com/office/officeart/2005/8/layout/list1"/>
    <dgm:cxn modelId="{0CEF18B5-EF0F-4AEF-805B-F22A1A2E6C60}" type="presOf" srcId="{78A49E66-60FB-4B80-86DE-A26372C1AA31}" destId="{013CBD6D-8E00-4ADD-BDDE-0FA7037B3DE7}" srcOrd="0" destOrd="1" presId="urn:microsoft.com/office/officeart/2005/8/layout/list1"/>
    <dgm:cxn modelId="{DD2DFA73-F199-4C03-A5F6-3872D66C9FD9}" srcId="{3FACCFAA-9B6F-433A-B006-463CBA191015}" destId="{5D6B2E5F-760B-4C03-98B4-B219873EDC25}" srcOrd="0" destOrd="0" parTransId="{1A5A3CE2-A072-463E-8327-18C23B6CFC2F}" sibTransId="{CBF996F5-9EFD-4C60-ABE3-CB0DF6FD46C0}"/>
    <dgm:cxn modelId="{C7058F41-FD5A-4AEA-B373-E7819EB3D0C5}" type="presOf" srcId="{84DB4E44-A7EF-4BD5-84B7-DFA84F976E90}" destId="{013CBD6D-8E00-4ADD-BDDE-0FA7037B3DE7}" srcOrd="0" destOrd="0" presId="urn:microsoft.com/office/officeart/2005/8/layout/list1"/>
    <dgm:cxn modelId="{859866CC-ED83-4A7C-ADC7-FB31EE7C233C}" type="presOf" srcId="{5D6B2E5F-760B-4C03-98B4-B219873EDC25}" destId="{2BEC3587-0C33-47BF-B269-57324ECFDFF8}" srcOrd="1" destOrd="0" presId="urn:microsoft.com/office/officeart/2005/8/layout/list1"/>
    <dgm:cxn modelId="{5B21BF31-1D84-4ED3-9C7D-16B5E1C5B705}" srcId="{6813E0B2-4A80-4DEC-AD90-F0450CEB6222}" destId="{78A49E66-60FB-4B80-86DE-A26372C1AA31}" srcOrd="1" destOrd="0" parTransId="{65C48D98-3170-4BF3-A375-6FD2293957A5}" sibTransId="{D29E6732-42C2-45A7-89D4-501E16054FF9}"/>
    <dgm:cxn modelId="{0C3500F9-692A-4C89-9C0F-672874F27B7C}" srcId="{3FACCFAA-9B6F-433A-B006-463CBA191015}" destId="{6813E0B2-4A80-4DEC-AD90-F0450CEB6222}" srcOrd="1" destOrd="0" parTransId="{1063AE4D-7430-40EB-9CA5-79D957B0D454}" sibTransId="{4241C5A0-D620-446F-A699-0D21400A6CC8}"/>
    <dgm:cxn modelId="{BA23A23C-154F-4832-97AF-7F9DC2EFEE53}" srcId="{5D6B2E5F-760B-4C03-98B4-B219873EDC25}" destId="{6B196975-59F4-4B79-B73D-34EE6D4CA0A1}" srcOrd="0" destOrd="0" parTransId="{FF8E4A5E-6245-465F-B0AC-D6228BA4D1BB}" sibTransId="{61ACFED4-3B2F-4103-9EBD-09E712FD1BF8}"/>
    <dgm:cxn modelId="{99CCF569-4103-4AE4-AE7E-E9F315D5B90B}" type="presOf" srcId="{3FACCFAA-9B6F-433A-B006-463CBA191015}" destId="{1D3CE935-4745-4C85-92CC-5B624F2D5C39}" srcOrd="0" destOrd="0" presId="urn:microsoft.com/office/officeart/2005/8/layout/list1"/>
    <dgm:cxn modelId="{79174D98-24CF-4BFC-A007-91E0F885FE62}" srcId="{5D6B2E5F-760B-4C03-98B4-B219873EDC25}" destId="{5CF2584B-8A04-4B16-A22D-781D995AA6E4}" srcOrd="2" destOrd="0" parTransId="{BDA95F52-2134-40B3-8FF8-4F158AE26C8C}" sibTransId="{B157789D-10B7-4399-826A-C974AD18D79F}"/>
    <dgm:cxn modelId="{0334DED0-34E7-4A6D-8836-EAA97959D97C}" type="presOf" srcId="{5CF2584B-8A04-4B16-A22D-781D995AA6E4}" destId="{7592B726-EE9A-4979-B7BB-490FE7BBD92F}" srcOrd="0" destOrd="2" presId="urn:microsoft.com/office/officeart/2005/8/layout/list1"/>
    <dgm:cxn modelId="{210220E3-3B9A-4C3C-89E9-C6E5E7D42BA6}" type="presOf" srcId="{9E56EA40-2368-429C-BDDD-E5F9935289AB}" destId="{7592B726-EE9A-4979-B7BB-490FE7BBD92F}" srcOrd="0" destOrd="1" presId="urn:microsoft.com/office/officeart/2005/8/layout/list1"/>
    <dgm:cxn modelId="{EEA2402C-3DCC-4E18-9D8E-D21F0CBE4A4E}" type="presOf" srcId="{6B196975-59F4-4B79-B73D-34EE6D4CA0A1}" destId="{7592B726-EE9A-4979-B7BB-490FE7BBD92F}" srcOrd="0" destOrd="0" presId="urn:microsoft.com/office/officeart/2005/8/layout/list1"/>
    <dgm:cxn modelId="{963B4F29-B9A7-45DF-8720-557FA256239D}" srcId="{5D6B2E5F-760B-4C03-98B4-B219873EDC25}" destId="{9E56EA40-2368-429C-BDDD-E5F9935289AB}" srcOrd="1" destOrd="0" parTransId="{8D8863F7-D97B-4A70-B6FB-306E5F80BF98}" sibTransId="{DF0FAD61-DF7F-489A-8C9E-2F2F6165F1BF}"/>
    <dgm:cxn modelId="{FD801402-0C8C-43FC-B409-947A71C11013}" srcId="{6813E0B2-4A80-4DEC-AD90-F0450CEB6222}" destId="{86431008-0186-4BA7-9E87-FE998421640B}" srcOrd="2" destOrd="0" parTransId="{A1FEB14A-9F6C-4907-8D9B-D0FEAAD6BF86}" sibTransId="{B8B3326A-C2D7-4822-B540-C256088BBA46}"/>
    <dgm:cxn modelId="{9876D5BF-8AE9-4626-913E-DDBDA8D16891}" type="presParOf" srcId="{1D3CE935-4745-4C85-92CC-5B624F2D5C39}" destId="{9C604897-E9DD-4AE1-A597-FC529A4500C0}" srcOrd="0" destOrd="0" presId="urn:microsoft.com/office/officeart/2005/8/layout/list1"/>
    <dgm:cxn modelId="{05284B28-FD1D-4B4C-ABC1-C5B386AEE4F9}" type="presParOf" srcId="{9C604897-E9DD-4AE1-A597-FC529A4500C0}" destId="{DE130B3E-0FA3-47AA-A696-EEBF8CFBF7D0}" srcOrd="0" destOrd="0" presId="urn:microsoft.com/office/officeart/2005/8/layout/list1"/>
    <dgm:cxn modelId="{247A1C35-8120-4AB7-B5EF-8D096A0DA034}" type="presParOf" srcId="{9C604897-E9DD-4AE1-A597-FC529A4500C0}" destId="{2BEC3587-0C33-47BF-B269-57324ECFDFF8}" srcOrd="1" destOrd="0" presId="urn:microsoft.com/office/officeart/2005/8/layout/list1"/>
    <dgm:cxn modelId="{3207F1A6-495E-47B1-B50F-4641B46307E2}" type="presParOf" srcId="{1D3CE935-4745-4C85-92CC-5B624F2D5C39}" destId="{DD3C96BB-3071-4458-8B27-5888F05BE00C}" srcOrd="1" destOrd="0" presId="urn:microsoft.com/office/officeart/2005/8/layout/list1"/>
    <dgm:cxn modelId="{A4C101B9-5E8D-4E88-B1E8-4A8635246238}" type="presParOf" srcId="{1D3CE935-4745-4C85-92CC-5B624F2D5C39}" destId="{7592B726-EE9A-4979-B7BB-490FE7BBD92F}" srcOrd="2" destOrd="0" presId="urn:microsoft.com/office/officeart/2005/8/layout/list1"/>
    <dgm:cxn modelId="{425CC93C-EABC-4E06-9E61-9613D0588F11}" type="presParOf" srcId="{1D3CE935-4745-4C85-92CC-5B624F2D5C39}" destId="{709667AF-8192-4E57-8726-F6FA6F9041B3}" srcOrd="3" destOrd="0" presId="urn:microsoft.com/office/officeart/2005/8/layout/list1"/>
    <dgm:cxn modelId="{8F8C9639-3CB6-4CA1-8AB5-1AA1E79318A8}" type="presParOf" srcId="{1D3CE935-4745-4C85-92CC-5B624F2D5C39}" destId="{AABB4CB3-1D3D-42E2-816D-6FA232AD8BFF}" srcOrd="4" destOrd="0" presId="urn:microsoft.com/office/officeart/2005/8/layout/list1"/>
    <dgm:cxn modelId="{C8D849AF-E180-4033-9172-15C61AC2069F}" type="presParOf" srcId="{AABB4CB3-1D3D-42E2-816D-6FA232AD8BFF}" destId="{2C3A9136-94CD-4C41-91A5-30E44406A82A}" srcOrd="0" destOrd="0" presId="urn:microsoft.com/office/officeart/2005/8/layout/list1"/>
    <dgm:cxn modelId="{6CCE2F48-8DC5-4692-9069-24E98858A858}" type="presParOf" srcId="{AABB4CB3-1D3D-42E2-816D-6FA232AD8BFF}" destId="{657913EE-3ADA-478E-8542-3DC200442A16}" srcOrd="1" destOrd="0" presId="urn:microsoft.com/office/officeart/2005/8/layout/list1"/>
    <dgm:cxn modelId="{06F64190-9A2C-416F-8BDB-87282CDB1590}" type="presParOf" srcId="{1D3CE935-4745-4C85-92CC-5B624F2D5C39}" destId="{E48C8E3B-779C-4396-BAF3-18F61E090637}" srcOrd="5" destOrd="0" presId="urn:microsoft.com/office/officeart/2005/8/layout/list1"/>
    <dgm:cxn modelId="{13E883E8-CE6B-4DC7-B054-C3BD6B53226F}" type="presParOf" srcId="{1D3CE935-4745-4C85-92CC-5B624F2D5C39}" destId="{013CBD6D-8E00-4ADD-BDDE-0FA7037B3DE7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FACCFAA-9B6F-433A-B006-463CBA19101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6813E0B2-4A80-4DEC-AD90-F0450CEB6222}">
      <dgm:prSet phldrT="[Text]" custT="1"/>
      <dgm:spPr/>
      <dgm:t>
        <a:bodyPr/>
        <a:lstStyle/>
        <a:p>
          <a:r>
            <a:rPr lang="de-DE" sz="2400" b="0" baseline="0" dirty="0" smtClean="0"/>
            <a:t>Etablierung Medienlabor</a:t>
          </a:r>
          <a:endParaRPr lang="de-DE" sz="2400" b="0" dirty="0"/>
        </a:p>
      </dgm:t>
    </dgm:pt>
    <dgm:pt modelId="{1063AE4D-7430-40EB-9CA5-79D957B0D454}" type="parTrans" cxnId="{0C3500F9-692A-4C89-9C0F-672874F27B7C}">
      <dgm:prSet/>
      <dgm:spPr/>
      <dgm:t>
        <a:bodyPr/>
        <a:lstStyle/>
        <a:p>
          <a:endParaRPr lang="de-DE"/>
        </a:p>
      </dgm:t>
    </dgm:pt>
    <dgm:pt modelId="{4241C5A0-D620-446F-A699-0D21400A6CC8}" type="sibTrans" cxnId="{0C3500F9-692A-4C89-9C0F-672874F27B7C}">
      <dgm:prSet/>
      <dgm:spPr/>
      <dgm:t>
        <a:bodyPr/>
        <a:lstStyle/>
        <a:p>
          <a:endParaRPr lang="de-DE"/>
        </a:p>
      </dgm:t>
    </dgm:pt>
    <dgm:pt modelId="{78A49E66-60FB-4B80-86DE-A26372C1AA31}">
      <dgm:prSet phldrT="[Text]" custT="1"/>
      <dgm:spPr/>
      <dgm:t>
        <a:bodyPr/>
        <a:lstStyle/>
        <a:p>
          <a:r>
            <a:rPr lang="de-DE" sz="2400" dirty="0" smtClean="0"/>
            <a:t>Status: </a:t>
          </a:r>
          <a:r>
            <a:rPr lang="de-DE" sz="2400" b="1" dirty="0" smtClean="0"/>
            <a:t>Abgeschlossen</a:t>
          </a:r>
          <a:endParaRPr lang="de-DE" sz="2400" b="1" dirty="0"/>
        </a:p>
      </dgm:t>
    </dgm:pt>
    <dgm:pt modelId="{65C48D98-3170-4BF3-A375-6FD2293957A5}" type="parTrans" cxnId="{5B21BF31-1D84-4ED3-9C7D-16B5E1C5B705}">
      <dgm:prSet/>
      <dgm:spPr/>
      <dgm:t>
        <a:bodyPr/>
        <a:lstStyle/>
        <a:p>
          <a:endParaRPr lang="de-DE"/>
        </a:p>
      </dgm:t>
    </dgm:pt>
    <dgm:pt modelId="{D29E6732-42C2-45A7-89D4-501E16054FF9}" type="sibTrans" cxnId="{5B21BF31-1D84-4ED3-9C7D-16B5E1C5B705}">
      <dgm:prSet/>
      <dgm:spPr/>
      <dgm:t>
        <a:bodyPr/>
        <a:lstStyle/>
        <a:p>
          <a:endParaRPr lang="de-DE"/>
        </a:p>
      </dgm:t>
    </dgm:pt>
    <dgm:pt modelId="{84DB4E44-A7EF-4BD5-84B7-DFA84F976E90}">
      <dgm:prSet phldrT="[Text]" custT="1"/>
      <dgm:spPr/>
      <dgm:t>
        <a:bodyPr/>
        <a:lstStyle/>
        <a:p>
          <a:r>
            <a:rPr lang="de-DE" sz="2400" dirty="0" smtClean="0"/>
            <a:t>Laufender</a:t>
          </a:r>
          <a:r>
            <a:rPr lang="de-DE" sz="2400" baseline="0" dirty="0" smtClean="0"/>
            <a:t> Betrieb findet statt</a:t>
          </a:r>
          <a:endParaRPr lang="de-DE" sz="2400" dirty="0"/>
        </a:p>
      </dgm:t>
    </dgm:pt>
    <dgm:pt modelId="{C08C9A57-737A-41E2-AC4B-E0196FD5A77D}" type="parTrans" cxnId="{2D9E3C6B-0FB5-47E8-896F-7C9ED8C39ED7}">
      <dgm:prSet/>
      <dgm:spPr/>
      <dgm:t>
        <a:bodyPr/>
        <a:lstStyle/>
        <a:p>
          <a:endParaRPr lang="de-DE"/>
        </a:p>
      </dgm:t>
    </dgm:pt>
    <dgm:pt modelId="{710E463E-950B-433C-88E0-37BCF007C497}" type="sibTrans" cxnId="{2D9E3C6B-0FB5-47E8-896F-7C9ED8C39ED7}">
      <dgm:prSet/>
      <dgm:spPr/>
      <dgm:t>
        <a:bodyPr/>
        <a:lstStyle/>
        <a:p>
          <a:endParaRPr lang="de-DE"/>
        </a:p>
      </dgm:t>
    </dgm:pt>
    <dgm:pt modelId="{51E15799-E707-47E7-B96C-03D3D1E22BFE}">
      <dgm:prSet phldrT="[Text]" custT="1"/>
      <dgm:spPr/>
      <dgm:t>
        <a:bodyPr/>
        <a:lstStyle/>
        <a:p>
          <a:r>
            <a:rPr lang="de-DE" sz="2400" dirty="0" smtClean="0"/>
            <a:t>Abschluss: </a:t>
          </a:r>
          <a:r>
            <a:rPr lang="de-DE" sz="2400" b="1" dirty="0" smtClean="0"/>
            <a:t>Q4 2023</a:t>
          </a:r>
          <a:endParaRPr lang="de-DE" sz="2400" b="1" dirty="0"/>
        </a:p>
      </dgm:t>
    </dgm:pt>
    <dgm:pt modelId="{1298DFB6-4036-4568-817B-D7EE41A207FF}" type="parTrans" cxnId="{51468A70-BBF1-432F-B4FB-BC529F9E19E1}">
      <dgm:prSet/>
      <dgm:spPr/>
    </dgm:pt>
    <dgm:pt modelId="{32BE54BA-4C62-400C-AFB3-67CD7F24E49C}" type="sibTrans" cxnId="{51468A70-BBF1-432F-B4FB-BC529F9E19E1}">
      <dgm:prSet/>
      <dgm:spPr/>
    </dgm:pt>
    <dgm:pt modelId="{1D3CE935-4745-4C85-92CC-5B624F2D5C39}" type="pres">
      <dgm:prSet presAssocID="{3FACCFAA-9B6F-433A-B006-463CBA19101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AABB4CB3-1D3D-42E2-816D-6FA232AD8BFF}" type="pres">
      <dgm:prSet presAssocID="{6813E0B2-4A80-4DEC-AD90-F0450CEB6222}" presName="parentLin" presStyleCnt="0"/>
      <dgm:spPr/>
    </dgm:pt>
    <dgm:pt modelId="{2C3A9136-94CD-4C41-91A5-30E44406A82A}" type="pres">
      <dgm:prSet presAssocID="{6813E0B2-4A80-4DEC-AD90-F0450CEB6222}" presName="parentLeftMargin" presStyleLbl="node1" presStyleIdx="0" presStyleCnt="1"/>
      <dgm:spPr/>
      <dgm:t>
        <a:bodyPr/>
        <a:lstStyle/>
        <a:p>
          <a:endParaRPr lang="de-DE"/>
        </a:p>
      </dgm:t>
    </dgm:pt>
    <dgm:pt modelId="{657913EE-3ADA-478E-8542-3DC200442A16}" type="pres">
      <dgm:prSet presAssocID="{6813E0B2-4A80-4DEC-AD90-F0450CEB6222}" presName="parentText" presStyleLbl="node1" presStyleIdx="0" presStyleCnt="1" custScaleY="68382" custLinFactNeighborX="13254" custLinFactNeighborY="-46096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E48C8E3B-779C-4396-BAF3-18F61E090637}" type="pres">
      <dgm:prSet presAssocID="{6813E0B2-4A80-4DEC-AD90-F0450CEB6222}" presName="negativeSpace" presStyleCnt="0"/>
      <dgm:spPr/>
    </dgm:pt>
    <dgm:pt modelId="{013CBD6D-8E00-4ADD-BDDE-0FA7037B3DE7}" type="pres">
      <dgm:prSet presAssocID="{6813E0B2-4A80-4DEC-AD90-F0450CEB6222}" presName="childText" presStyleLbl="conFgAcc1" presStyleIdx="0" presStyleCnt="1" custScaleY="86889" custLinFactNeighborX="-641" custLinFactNeighborY="-61157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154C7816-C70D-4B53-AB1E-E79552E83EAD}" type="presOf" srcId="{6813E0B2-4A80-4DEC-AD90-F0450CEB6222}" destId="{657913EE-3ADA-478E-8542-3DC200442A16}" srcOrd="1" destOrd="0" presId="urn:microsoft.com/office/officeart/2005/8/layout/list1"/>
    <dgm:cxn modelId="{C7058F41-FD5A-4AEA-B373-E7819EB3D0C5}" type="presOf" srcId="{84DB4E44-A7EF-4BD5-84B7-DFA84F976E90}" destId="{013CBD6D-8E00-4ADD-BDDE-0FA7037B3DE7}" srcOrd="0" destOrd="0" presId="urn:microsoft.com/office/officeart/2005/8/layout/list1"/>
    <dgm:cxn modelId="{BBD964BA-5F8C-47F8-9E08-396B0EFBDE80}" type="presOf" srcId="{6813E0B2-4A80-4DEC-AD90-F0450CEB6222}" destId="{2C3A9136-94CD-4C41-91A5-30E44406A82A}" srcOrd="0" destOrd="0" presId="urn:microsoft.com/office/officeart/2005/8/layout/list1"/>
    <dgm:cxn modelId="{51468A70-BBF1-432F-B4FB-BC529F9E19E1}" srcId="{6813E0B2-4A80-4DEC-AD90-F0450CEB6222}" destId="{51E15799-E707-47E7-B96C-03D3D1E22BFE}" srcOrd="2" destOrd="0" parTransId="{1298DFB6-4036-4568-817B-D7EE41A207FF}" sibTransId="{32BE54BA-4C62-400C-AFB3-67CD7F24E49C}"/>
    <dgm:cxn modelId="{0CEF18B5-EF0F-4AEF-805B-F22A1A2E6C60}" type="presOf" srcId="{78A49E66-60FB-4B80-86DE-A26372C1AA31}" destId="{013CBD6D-8E00-4ADD-BDDE-0FA7037B3DE7}" srcOrd="0" destOrd="1" presId="urn:microsoft.com/office/officeart/2005/8/layout/list1"/>
    <dgm:cxn modelId="{0C3500F9-692A-4C89-9C0F-672874F27B7C}" srcId="{3FACCFAA-9B6F-433A-B006-463CBA191015}" destId="{6813E0B2-4A80-4DEC-AD90-F0450CEB6222}" srcOrd="0" destOrd="0" parTransId="{1063AE4D-7430-40EB-9CA5-79D957B0D454}" sibTransId="{4241C5A0-D620-446F-A699-0D21400A6CC8}"/>
    <dgm:cxn modelId="{2D9E3C6B-0FB5-47E8-896F-7C9ED8C39ED7}" srcId="{6813E0B2-4A80-4DEC-AD90-F0450CEB6222}" destId="{84DB4E44-A7EF-4BD5-84B7-DFA84F976E90}" srcOrd="0" destOrd="0" parTransId="{C08C9A57-737A-41E2-AC4B-E0196FD5A77D}" sibTransId="{710E463E-950B-433C-88E0-37BCF007C497}"/>
    <dgm:cxn modelId="{99CCF569-4103-4AE4-AE7E-E9F315D5B90B}" type="presOf" srcId="{3FACCFAA-9B6F-433A-B006-463CBA191015}" destId="{1D3CE935-4745-4C85-92CC-5B624F2D5C39}" srcOrd="0" destOrd="0" presId="urn:microsoft.com/office/officeart/2005/8/layout/list1"/>
    <dgm:cxn modelId="{BDCB557B-410B-47D9-857B-3823E58CBDE1}" type="presOf" srcId="{51E15799-E707-47E7-B96C-03D3D1E22BFE}" destId="{013CBD6D-8E00-4ADD-BDDE-0FA7037B3DE7}" srcOrd="0" destOrd="2" presId="urn:microsoft.com/office/officeart/2005/8/layout/list1"/>
    <dgm:cxn modelId="{5B21BF31-1D84-4ED3-9C7D-16B5E1C5B705}" srcId="{6813E0B2-4A80-4DEC-AD90-F0450CEB6222}" destId="{78A49E66-60FB-4B80-86DE-A26372C1AA31}" srcOrd="1" destOrd="0" parTransId="{65C48D98-3170-4BF3-A375-6FD2293957A5}" sibTransId="{D29E6732-42C2-45A7-89D4-501E16054FF9}"/>
    <dgm:cxn modelId="{8F8C9639-3CB6-4CA1-8AB5-1AA1E79318A8}" type="presParOf" srcId="{1D3CE935-4745-4C85-92CC-5B624F2D5C39}" destId="{AABB4CB3-1D3D-42E2-816D-6FA232AD8BFF}" srcOrd="0" destOrd="0" presId="urn:microsoft.com/office/officeart/2005/8/layout/list1"/>
    <dgm:cxn modelId="{C8D849AF-E180-4033-9172-15C61AC2069F}" type="presParOf" srcId="{AABB4CB3-1D3D-42E2-816D-6FA232AD8BFF}" destId="{2C3A9136-94CD-4C41-91A5-30E44406A82A}" srcOrd="0" destOrd="0" presId="urn:microsoft.com/office/officeart/2005/8/layout/list1"/>
    <dgm:cxn modelId="{6CCE2F48-8DC5-4692-9069-24E98858A858}" type="presParOf" srcId="{AABB4CB3-1D3D-42E2-816D-6FA232AD8BFF}" destId="{657913EE-3ADA-478E-8542-3DC200442A16}" srcOrd="1" destOrd="0" presId="urn:microsoft.com/office/officeart/2005/8/layout/list1"/>
    <dgm:cxn modelId="{06F64190-9A2C-416F-8BDB-87282CDB1590}" type="presParOf" srcId="{1D3CE935-4745-4C85-92CC-5B624F2D5C39}" destId="{E48C8E3B-779C-4396-BAF3-18F61E090637}" srcOrd="1" destOrd="0" presId="urn:microsoft.com/office/officeart/2005/8/layout/list1"/>
    <dgm:cxn modelId="{13E883E8-CE6B-4DC7-B054-C3BD6B53226F}" type="presParOf" srcId="{1D3CE935-4745-4C85-92CC-5B624F2D5C39}" destId="{013CBD6D-8E00-4ADD-BDDE-0FA7037B3DE7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FACCFAA-9B6F-433A-B006-463CBA19101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5D6B2E5F-760B-4C03-98B4-B219873EDC25}">
      <dgm:prSet phldrT="[Text]"/>
      <dgm:spPr/>
      <dgm:t>
        <a:bodyPr/>
        <a:lstStyle/>
        <a:p>
          <a:r>
            <a:rPr lang="de-DE" dirty="0" smtClean="0"/>
            <a:t>Etablierung der Arbeitskreise</a:t>
          </a:r>
          <a:endParaRPr lang="de-DE" dirty="0"/>
        </a:p>
      </dgm:t>
    </dgm:pt>
    <dgm:pt modelId="{1A5A3CE2-A072-463E-8327-18C23B6CFC2F}" type="parTrans" cxnId="{DD2DFA73-F199-4C03-A5F6-3872D66C9FD9}">
      <dgm:prSet/>
      <dgm:spPr/>
      <dgm:t>
        <a:bodyPr/>
        <a:lstStyle/>
        <a:p>
          <a:endParaRPr lang="de-DE"/>
        </a:p>
      </dgm:t>
    </dgm:pt>
    <dgm:pt modelId="{CBF996F5-9EFD-4C60-ABE3-CB0DF6FD46C0}" type="sibTrans" cxnId="{DD2DFA73-F199-4C03-A5F6-3872D66C9FD9}">
      <dgm:prSet/>
      <dgm:spPr/>
      <dgm:t>
        <a:bodyPr/>
        <a:lstStyle/>
        <a:p>
          <a:endParaRPr lang="de-DE"/>
        </a:p>
      </dgm:t>
    </dgm:pt>
    <dgm:pt modelId="{5CF2584B-8A04-4B16-A22D-781D995AA6E4}">
      <dgm:prSet phldrT="[Text]"/>
      <dgm:spPr/>
      <dgm:t>
        <a:bodyPr/>
        <a:lstStyle/>
        <a:p>
          <a:r>
            <a:rPr lang="de-DE" dirty="0" smtClean="0"/>
            <a:t>Abschluss: </a:t>
          </a:r>
          <a:r>
            <a:rPr lang="de-DE" b="1" dirty="0" smtClean="0"/>
            <a:t>Q2 2024 </a:t>
          </a:r>
          <a:endParaRPr lang="de-DE" b="1" dirty="0"/>
        </a:p>
      </dgm:t>
    </dgm:pt>
    <dgm:pt modelId="{BDA95F52-2134-40B3-8FF8-4F158AE26C8C}" type="parTrans" cxnId="{79174D98-24CF-4BFC-A007-91E0F885FE62}">
      <dgm:prSet/>
      <dgm:spPr/>
      <dgm:t>
        <a:bodyPr/>
        <a:lstStyle/>
        <a:p>
          <a:endParaRPr lang="de-DE"/>
        </a:p>
      </dgm:t>
    </dgm:pt>
    <dgm:pt modelId="{B157789D-10B7-4399-826A-C974AD18D79F}" type="sibTrans" cxnId="{79174D98-24CF-4BFC-A007-91E0F885FE62}">
      <dgm:prSet/>
      <dgm:spPr/>
      <dgm:t>
        <a:bodyPr/>
        <a:lstStyle/>
        <a:p>
          <a:endParaRPr lang="de-DE"/>
        </a:p>
      </dgm:t>
    </dgm:pt>
    <dgm:pt modelId="{6813E0B2-4A80-4DEC-AD90-F0450CEB6222}">
      <dgm:prSet phldrT="[Text]"/>
      <dgm:spPr/>
      <dgm:t>
        <a:bodyPr/>
        <a:lstStyle/>
        <a:p>
          <a:r>
            <a:rPr lang="de-DE" b="0" dirty="0" smtClean="0"/>
            <a:t>Jährliche Reinvestition und Mehrbedarf</a:t>
          </a:r>
          <a:endParaRPr lang="de-DE" b="0" dirty="0"/>
        </a:p>
      </dgm:t>
    </dgm:pt>
    <dgm:pt modelId="{1063AE4D-7430-40EB-9CA5-79D957B0D454}" type="parTrans" cxnId="{0C3500F9-692A-4C89-9C0F-672874F27B7C}">
      <dgm:prSet/>
      <dgm:spPr/>
      <dgm:t>
        <a:bodyPr/>
        <a:lstStyle/>
        <a:p>
          <a:endParaRPr lang="de-DE"/>
        </a:p>
      </dgm:t>
    </dgm:pt>
    <dgm:pt modelId="{4241C5A0-D620-446F-A699-0D21400A6CC8}" type="sibTrans" cxnId="{0C3500F9-692A-4C89-9C0F-672874F27B7C}">
      <dgm:prSet/>
      <dgm:spPr/>
      <dgm:t>
        <a:bodyPr/>
        <a:lstStyle/>
        <a:p>
          <a:endParaRPr lang="de-DE"/>
        </a:p>
      </dgm:t>
    </dgm:pt>
    <dgm:pt modelId="{78A49E66-60FB-4B80-86DE-A26372C1AA31}">
      <dgm:prSet phldrT="[Text]"/>
      <dgm:spPr/>
      <dgm:t>
        <a:bodyPr/>
        <a:lstStyle/>
        <a:p>
          <a:r>
            <a:rPr lang="de-DE" dirty="0" smtClean="0"/>
            <a:t>Status: </a:t>
          </a:r>
          <a:r>
            <a:rPr lang="de-DE" b="1" dirty="0" smtClean="0"/>
            <a:t>Fortlaufend in </a:t>
          </a:r>
          <a:r>
            <a:rPr lang="de-DE" b="1" dirty="0" err="1" smtClean="0"/>
            <a:t>jährl</a:t>
          </a:r>
          <a:r>
            <a:rPr lang="de-DE" b="1" dirty="0" smtClean="0"/>
            <a:t>. Bearbeitung</a:t>
          </a:r>
          <a:endParaRPr lang="de-DE" b="1" dirty="0"/>
        </a:p>
      </dgm:t>
    </dgm:pt>
    <dgm:pt modelId="{65C48D98-3170-4BF3-A375-6FD2293957A5}" type="parTrans" cxnId="{5B21BF31-1D84-4ED3-9C7D-16B5E1C5B705}">
      <dgm:prSet/>
      <dgm:spPr/>
      <dgm:t>
        <a:bodyPr/>
        <a:lstStyle/>
        <a:p>
          <a:endParaRPr lang="de-DE"/>
        </a:p>
      </dgm:t>
    </dgm:pt>
    <dgm:pt modelId="{D29E6732-42C2-45A7-89D4-501E16054FF9}" type="sibTrans" cxnId="{5B21BF31-1D84-4ED3-9C7D-16B5E1C5B705}">
      <dgm:prSet/>
      <dgm:spPr/>
      <dgm:t>
        <a:bodyPr/>
        <a:lstStyle/>
        <a:p>
          <a:endParaRPr lang="de-DE"/>
        </a:p>
      </dgm:t>
    </dgm:pt>
    <dgm:pt modelId="{86431008-0186-4BA7-9E87-FE998421640B}">
      <dgm:prSet/>
      <dgm:spPr/>
      <dgm:t>
        <a:bodyPr/>
        <a:lstStyle/>
        <a:p>
          <a:r>
            <a:rPr lang="de-DE" dirty="0" smtClean="0"/>
            <a:t>Abschluss: </a:t>
          </a:r>
          <a:r>
            <a:rPr lang="de-DE" b="1" dirty="0" smtClean="0"/>
            <a:t>Q2 2024ff.</a:t>
          </a:r>
          <a:endParaRPr lang="de-DE" b="1" dirty="0"/>
        </a:p>
      </dgm:t>
    </dgm:pt>
    <dgm:pt modelId="{A1FEB14A-9F6C-4907-8D9B-D0FEAAD6BF86}" type="parTrans" cxnId="{FD801402-0C8C-43FC-B409-947A71C11013}">
      <dgm:prSet/>
      <dgm:spPr/>
      <dgm:t>
        <a:bodyPr/>
        <a:lstStyle/>
        <a:p>
          <a:endParaRPr lang="de-DE"/>
        </a:p>
      </dgm:t>
    </dgm:pt>
    <dgm:pt modelId="{B8B3326A-C2D7-4822-B540-C256088BBA46}" type="sibTrans" cxnId="{FD801402-0C8C-43FC-B409-947A71C11013}">
      <dgm:prSet/>
      <dgm:spPr/>
      <dgm:t>
        <a:bodyPr/>
        <a:lstStyle/>
        <a:p>
          <a:endParaRPr lang="de-DE"/>
        </a:p>
      </dgm:t>
    </dgm:pt>
    <dgm:pt modelId="{6B196975-59F4-4B79-B73D-34EE6D4CA0A1}">
      <dgm:prSet phldrT="[Text]"/>
      <dgm:spPr/>
      <dgm:t>
        <a:bodyPr/>
        <a:lstStyle/>
        <a:p>
          <a:r>
            <a:rPr lang="de-DE" dirty="0" smtClean="0"/>
            <a:t>Drittes Treffen des TAK </a:t>
          </a:r>
          <a:r>
            <a:rPr lang="de-DE" dirty="0" smtClean="0">
              <a:solidFill>
                <a:schemeClr val="tx1"/>
              </a:solidFill>
            </a:rPr>
            <a:t>DS hat stattgefunden</a:t>
          </a:r>
          <a:endParaRPr lang="de-DE" dirty="0">
            <a:solidFill>
              <a:schemeClr val="tx1"/>
            </a:solidFill>
          </a:endParaRPr>
        </a:p>
      </dgm:t>
    </dgm:pt>
    <dgm:pt modelId="{FF8E4A5E-6245-465F-B0AC-D6228BA4D1BB}" type="parTrans" cxnId="{BA23A23C-154F-4832-97AF-7F9DC2EFEE53}">
      <dgm:prSet/>
      <dgm:spPr/>
      <dgm:t>
        <a:bodyPr/>
        <a:lstStyle/>
        <a:p>
          <a:endParaRPr lang="de-DE"/>
        </a:p>
      </dgm:t>
    </dgm:pt>
    <dgm:pt modelId="{61ACFED4-3B2F-4103-9EBD-09E712FD1BF8}" type="sibTrans" cxnId="{BA23A23C-154F-4832-97AF-7F9DC2EFEE53}">
      <dgm:prSet/>
      <dgm:spPr/>
      <dgm:t>
        <a:bodyPr/>
        <a:lstStyle/>
        <a:p>
          <a:endParaRPr lang="de-DE"/>
        </a:p>
      </dgm:t>
    </dgm:pt>
    <dgm:pt modelId="{84DB4E44-A7EF-4BD5-84B7-DFA84F976E90}">
      <dgm:prSet phldrT="[Text]"/>
      <dgm:spPr/>
      <dgm:t>
        <a:bodyPr/>
        <a:lstStyle/>
        <a:p>
          <a:r>
            <a:rPr lang="de-DE" baseline="0" dirty="0" smtClean="0">
              <a:solidFill>
                <a:schemeClr val="tx1"/>
              </a:solidFill>
            </a:rPr>
            <a:t>Jahresgespräche mit den Schulen und anschließender Roll out </a:t>
          </a:r>
          <a:endParaRPr lang="de-DE" dirty="0">
            <a:solidFill>
              <a:schemeClr val="tx1"/>
            </a:solidFill>
          </a:endParaRPr>
        </a:p>
      </dgm:t>
    </dgm:pt>
    <dgm:pt modelId="{C08C9A57-737A-41E2-AC4B-E0196FD5A77D}" type="parTrans" cxnId="{2D9E3C6B-0FB5-47E8-896F-7C9ED8C39ED7}">
      <dgm:prSet/>
      <dgm:spPr/>
      <dgm:t>
        <a:bodyPr/>
        <a:lstStyle/>
        <a:p>
          <a:endParaRPr lang="de-DE"/>
        </a:p>
      </dgm:t>
    </dgm:pt>
    <dgm:pt modelId="{710E463E-950B-433C-88E0-37BCF007C497}" type="sibTrans" cxnId="{2D9E3C6B-0FB5-47E8-896F-7C9ED8C39ED7}">
      <dgm:prSet/>
      <dgm:spPr/>
      <dgm:t>
        <a:bodyPr/>
        <a:lstStyle/>
        <a:p>
          <a:endParaRPr lang="de-DE"/>
        </a:p>
      </dgm:t>
    </dgm:pt>
    <dgm:pt modelId="{3EE32FDE-95B8-473A-B5F9-7214F4F5893D}">
      <dgm:prSet phldrT="[Text]"/>
      <dgm:spPr/>
      <dgm:t>
        <a:bodyPr/>
        <a:lstStyle/>
        <a:p>
          <a:r>
            <a:rPr lang="de-DE" dirty="0" smtClean="0"/>
            <a:t>Status: </a:t>
          </a:r>
          <a:r>
            <a:rPr lang="de-DE" b="1" dirty="0" smtClean="0">
              <a:solidFill>
                <a:schemeClr val="tx1"/>
              </a:solidFill>
            </a:rPr>
            <a:t>Abgeschlossen</a:t>
          </a:r>
          <a:endParaRPr lang="de-DE" dirty="0">
            <a:solidFill>
              <a:schemeClr val="tx1"/>
            </a:solidFill>
          </a:endParaRPr>
        </a:p>
      </dgm:t>
    </dgm:pt>
    <dgm:pt modelId="{F1E23936-6641-4E68-8856-A9FF12FA4538}" type="parTrans" cxnId="{01AB24C8-C20D-4361-AF85-7DD5FD941A89}">
      <dgm:prSet/>
      <dgm:spPr/>
      <dgm:t>
        <a:bodyPr/>
        <a:lstStyle/>
        <a:p>
          <a:endParaRPr lang="de-DE"/>
        </a:p>
      </dgm:t>
    </dgm:pt>
    <dgm:pt modelId="{F21CD42C-8EF6-48B2-8F82-09CDCEDD0EB7}" type="sibTrans" cxnId="{01AB24C8-C20D-4361-AF85-7DD5FD941A89}">
      <dgm:prSet/>
      <dgm:spPr/>
      <dgm:t>
        <a:bodyPr/>
        <a:lstStyle/>
        <a:p>
          <a:endParaRPr lang="de-DE"/>
        </a:p>
      </dgm:t>
    </dgm:pt>
    <dgm:pt modelId="{D16A5466-D682-496F-B466-4BC1F2227D77}" type="pres">
      <dgm:prSet presAssocID="{3FACCFAA-9B6F-433A-B006-463CBA19101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931A8D43-8F62-435A-9D07-226427BF01D8}" type="pres">
      <dgm:prSet presAssocID="{5D6B2E5F-760B-4C03-98B4-B219873EDC25}" presName="parentLin" presStyleCnt="0"/>
      <dgm:spPr/>
    </dgm:pt>
    <dgm:pt modelId="{9FAB42AF-1D4C-4930-8DCF-08C240399458}" type="pres">
      <dgm:prSet presAssocID="{5D6B2E5F-760B-4C03-98B4-B219873EDC25}" presName="parentLeftMargin" presStyleLbl="node1" presStyleIdx="0" presStyleCnt="2"/>
      <dgm:spPr/>
      <dgm:t>
        <a:bodyPr/>
        <a:lstStyle/>
        <a:p>
          <a:endParaRPr lang="de-DE"/>
        </a:p>
      </dgm:t>
    </dgm:pt>
    <dgm:pt modelId="{85CEA210-A123-4F79-8B23-C6311218D60D}" type="pres">
      <dgm:prSet presAssocID="{5D6B2E5F-760B-4C03-98B4-B219873EDC2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DF0BC1F6-DAB6-4E3C-B99A-EA9FA5866F3B}" type="pres">
      <dgm:prSet presAssocID="{5D6B2E5F-760B-4C03-98B4-B219873EDC25}" presName="negativeSpace" presStyleCnt="0"/>
      <dgm:spPr/>
    </dgm:pt>
    <dgm:pt modelId="{1F566054-B572-4C25-B298-A8DA141DA0F4}" type="pres">
      <dgm:prSet presAssocID="{5D6B2E5F-760B-4C03-98B4-B219873EDC25}" presName="childText" presStyleLbl="conFgAcc1" presStyleIdx="0" presStyleCnt="2" custLinFactNeighborY="25741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638E54F4-F2E6-48B5-8425-DAE1B98B6B1D}" type="pres">
      <dgm:prSet presAssocID="{CBF996F5-9EFD-4C60-ABE3-CB0DF6FD46C0}" presName="spaceBetweenRectangles" presStyleCnt="0"/>
      <dgm:spPr/>
    </dgm:pt>
    <dgm:pt modelId="{36151E02-8B8E-4578-B360-90D461A0F15A}" type="pres">
      <dgm:prSet presAssocID="{6813E0B2-4A80-4DEC-AD90-F0450CEB6222}" presName="parentLin" presStyleCnt="0"/>
      <dgm:spPr/>
    </dgm:pt>
    <dgm:pt modelId="{1C407F6B-BEE5-4810-918B-04201BDDE8E2}" type="pres">
      <dgm:prSet presAssocID="{6813E0B2-4A80-4DEC-AD90-F0450CEB6222}" presName="parentLeftMargin" presStyleLbl="node1" presStyleIdx="0" presStyleCnt="2"/>
      <dgm:spPr/>
      <dgm:t>
        <a:bodyPr/>
        <a:lstStyle/>
        <a:p>
          <a:endParaRPr lang="de-DE"/>
        </a:p>
      </dgm:t>
    </dgm:pt>
    <dgm:pt modelId="{71D29F1C-C198-4E34-8617-70654C202586}" type="pres">
      <dgm:prSet presAssocID="{6813E0B2-4A80-4DEC-AD90-F0450CEB6222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2C8A07FF-1FF9-4AF5-9459-95E2C35EC836}" type="pres">
      <dgm:prSet presAssocID="{6813E0B2-4A80-4DEC-AD90-F0450CEB6222}" presName="negativeSpace" presStyleCnt="0"/>
      <dgm:spPr/>
    </dgm:pt>
    <dgm:pt modelId="{CCBFFF03-8B77-4075-BC0C-12A5C55F8E12}" type="pres">
      <dgm:prSet presAssocID="{6813E0B2-4A80-4DEC-AD90-F0450CEB6222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D767A280-60F9-4D63-A65A-8D6EB3C48A03}" type="presOf" srcId="{6813E0B2-4A80-4DEC-AD90-F0450CEB6222}" destId="{71D29F1C-C198-4E34-8617-70654C202586}" srcOrd="1" destOrd="0" presId="urn:microsoft.com/office/officeart/2005/8/layout/list1"/>
    <dgm:cxn modelId="{2D9E3C6B-0FB5-47E8-896F-7C9ED8C39ED7}" srcId="{6813E0B2-4A80-4DEC-AD90-F0450CEB6222}" destId="{84DB4E44-A7EF-4BD5-84B7-DFA84F976E90}" srcOrd="0" destOrd="0" parTransId="{C08C9A57-737A-41E2-AC4B-E0196FD5A77D}" sibTransId="{710E463E-950B-433C-88E0-37BCF007C497}"/>
    <dgm:cxn modelId="{FB5DCC9A-F582-4EEE-B61E-D27CD21FF187}" type="presOf" srcId="{5D6B2E5F-760B-4C03-98B4-B219873EDC25}" destId="{85CEA210-A123-4F79-8B23-C6311218D60D}" srcOrd="1" destOrd="0" presId="urn:microsoft.com/office/officeart/2005/8/layout/list1"/>
    <dgm:cxn modelId="{DD2DFA73-F199-4C03-A5F6-3872D66C9FD9}" srcId="{3FACCFAA-9B6F-433A-B006-463CBA191015}" destId="{5D6B2E5F-760B-4C03-98B4-B219873EDC25}" srcOrd="0" destOrd="0" parTransId="{1A5A3CE2-A072-463E-8327-18C23B6CFC2F}" sibTransId="{CBF996F5-9EFD-4C60-ABE3-CB0DF6FD46C0}"/>
    <dgm:cxn modelId="{42D2A81F-E90F-4A14-8BC8-34765595FF25}" type="presOf" srcId="{3EE32FDE-95B8-473A-B5F9-7214F4F5893D}" destId="{1F566054-B572-4C25-B298-A8DA141DA0F4}" srcOrd="0" destOrd="1" presId="urn:microsoft.com/office/officeart/2005/8/layout/list1"/>
    <dgm:cxn modelId="{1A2D6B4D-2F9F-4879-B5DE-D6A9649EDF3F}" type="presOf" srcId="{6B196975-59F4-4B79-B73D-34EE6D4CA0A1}" destId="{1F566054-B572-4C25-B298-A8DA141DA0F4}" srcOrd="0" destOrd="0" presId="urn:microsoft.com/office/officeart/2005/8/layout/list1"/>
    <dgm:cxn modelId="{892ABE76-B09A-4BCA-B33F-E4EC99C1E7B6}" type="presOf" srcId="{86431008-0186-4BA7-9E87-FE998421640B}" destId="{CCBFFF03-8B77-4075-BC0C-12A5C55F8E12}" srcOrd="0" destOrd="2" presId="urn:microsoft.com/office/officeart/2005/8/layout/list1"/>
    <dgm:cxn modelId="{6E2CF42D-BD79-46A4-B337-81039C16FE91}" type="presOf" srcId="{6813E0B2-4A80-4DEC-AD90-F0450CEB6222}" destId="{1C407F6B-BEE5-4810-918B-04201BDDE8E2}" srcOrd="0" destOrd="0" presId="urn:microsoft.com/office/officeart/2005/8/layout/list1"/>
    <dgm:cxn modelId="{5B21BF31-1D84-4ED3-9C7D-16B5E1C5B705}" srcId="{6813E0B2-4A80-4DEC-AD90-F0450CEB6222}" destId="{78A49E66-60FB-4B80-86DE-A26372C1AA31}" srcOrd="1" destOrd="0" parTransId="{65C48D98-3170-4BF3-A375-6FD2293957A5}" sibTransId="{D29E6732-42C2-45A7-89D4-501E16054FF9}"/>
    <dgm:cxn modelId="{0C3500F9-692A-4C89-9C0F-672874F27B7C}" srcId="{3FACCFAA-9B6F-433A-B006-463CBA191015}" destId="{6813E0B2-4A80-4DEC-AD90-F0450CEB6222}" srcOrd="1" destOrd="0" parTransId="{1063AE4D-7430-40EB-9CA5-79D957B0D454}" sibTransId="{4241C5A0-D620-446F-A699-0D21400A6CC8}"/>
    <dgm:cxn modelId="{BA23A23C-154F-4832-97AF-7F9DC2EFEE53}" srcId="{5D6B2E5F-760B-4C03-98B4-B219873EDC25}" destId="{6B196975-59F4-4B79-B73D-34EE6D4CA0A1}" srcOrd="0" destOrd="0" parTransId="{FF8E4A5E-6245-465F-B0AC-D6228BA4D1BB}" sibTransId="{61ACFED4-3B2F-4103-9EBD-09E712FD1BF8}"/>
    <dgm:cxn modelId="{82550F42-62D0-4A84-B5DC-17C6D17C1A4A}" type="presOf" srcId="{78A49E66-60FB-4B80-86DE-A26372C1AA31}" destId="{CCBFFF03-8B77-4075-BC0C-12A5C55F8E12}" srcOrd="0" destOrd="1" presId="urn:microsoft.com/office/officeart/2005/8/layout/list1"/>
    <dgm:cxn modelId="{79174D98-24CF-4BFC-A007-91E0F885FE62}" srcId="{5D6B2E5F-760B-4C03-98B4-B219873EDC25}" destId="{5CF2584B-8A04-4B16-A22D-781D995AA6E4}" srcOrd="2" destOrd="0" parTransId="{BDA95F52-2134-40B3-8FF8-4F158AE26C8C}" sibTransId="{B157789D-10B7-4399-826A-C974AD18D79F}"/>
    <dgm:cxn modelId="{5149A315-B400-4DC7-8D61-A4D53E5038B8}" type="presOf" srcId="{5D6B2E5F-760B-4C03-98B4-B219873EDC25}" destId="{9FAB42AF-1D4C-4930-8DCF-08C240399458}" srcOrd="0" destOrd="0" presId="urn:microsoft.com/office/officeart/2005/8/layout/list1"/>
    <dgm:cxn modelId="{38EA548B-E587-4AD2-BFD8-C7E076F08713}" type="presOf" srcId="{5CF2584B-8A04-4B16-A22D-781D995AA6E4}" destId="{1F566054-B572-4C25-B298-A8DA141DA0F4}" srcOrd="0" destOrd="2" presId="urn:microsoft.com/office/officeart/2005/8/layout/list1"/>
    <dgm:cxn modelId="{01AB24C8-C20D-4361-AF85-7DD5FD941A89}" srcId="{5D6B2E5F-760B-4C03-98B4-B219873EDC25}" destId="{3EE32FDE-95B8-473A-B5F9-7214F4F5893D}" srcOrd="1" destOrd="0" parTransId="{F1E23936-6641-4E68-8856-A9FF12FA4538}" sibTransId="{F21CD42C-8EF6-48B2-8F82-09CDCEDD0EB7}"/>
    <dgm:cxn modelId="{A47F5919-AFEC-4443-AA93-12FDF05B79C7}" type="presOf" srcId="{84DB4E44-A7EF-4BD5-84B7-DFA84F976E90}" destId="{CCBFFF03-8B77-4075-BC0C-12A5C55F8E12}" srcOrd="0" destOrd="0" presId="urn:microsoft.com/office/officeart/2005/8/layout/list1"/>
    <dgm:cxn modelId="{FD801402-0C8C-43FC-B409-947A71C11013}" srcId="{6813E0B2-4A80-4DEC-AD90-F0450CEB6222}" destId="{86431008-0186-4BA7-9E87-FE998421640B}" srcOrd="2" destOrd="0" parTransId="{A1FEB14A-9F6C-4907-8D9B-D0FEAAD6BF86}" sibTransId="{B8B3326A-C2D7-4822-B540-C256088BBA46}"/>
    <dgm:cxn modelId="{FC499B62-702C-4232-B062-A5407BA6F207}" type="presOf" srcId="{3FACCFAA-9B6F-433A-B006-463CBA191015}" destId="{D16A5466-D682-496F-B466-4BC1F2227D77}" srcOrd="0" destOrd="0" presId="urn:microsoft.com/office/officeart/2005/8/layout/list1"/>
    <dgm:cxn modelId="{7F45FB20-5F06-4249-918E-8695E4247548}" type="presParOf" srcId="{D16A5466-D682-496F-B466-4BC1F2227D77}" destId="{931A8D43-8F62-435A-9D07-226427BF01D8}" srcOrd="0" destOrd="0" presId="urn:microsoft.com/office/officeart/2005/8/layout/list1"/>
    <dgm:cxn modelId="{5324A61F-2562-4CF2-AF2A-D923D9BD9F66}" type="presParOf" srcId="{931A8D43-8F62-435A-9D07-226427BF01D8}" destId="{9FAB42AF-1D4C-4930-8DCF-08C240399458}" srcOrd="0" destOrd="0" presId="urn:microsoft.com/office/officeart/2005/8/layout/list1"/>
    <dgm:cxn modelId="{47F0FA17-EFD4-475C-A341-8D5D28D716CB}" type="presParOf" srcId="{931A8D43-8F62-435A-9D07-226427BF01D8}" destId="{85CEA210-A123-4F79-8B23-C6311218D60D}" srcOrd="1" destOrd="0" presId="urn:microsoft.com/office/officeart/2005/8/layout/list1"/>
    <dgm:cxn modelId="{692C9C42-B7EB-4295-A2C1-ED64F1936EAE}" type="presParOf" srcId="{D16A5466-D682-496F-B466-4BC1F2227D77}" destId="{DF0BC1F6-DAB6-4E3C-B99A-EA9FA5866F3B}" srcOrd="1" destOrd="0" presId="urn:microsoft.com/office/officeart/2005/8/layout/list1"/>
    <dgm:cxn modelId="{CBAE823C-8674-480A-9216-DF6BCF433601}" type="presParOf" srcId="{D16A5466-D682-496F-B466-4BC1F2227D77}" destId="{1F566054-B572-4C25-B298-A8DA141DA0F4}" srcOrd="2" destOrd="0" presId="urn:microsoft.com/office/officeart/2005/8/layout/list1"/>
    <dgm:cxn modelId="{13D3BF59-FCCB-4A62-9CEB-1769F415D62E}" type="presParOf" srcId="{D16A5466-D682-496F-B466-4BC1F2227D77}" destId="{638E54F4-F2E6-48B5-8425-DAE1B98B6B1D}" srcOrd="3" destOrd="0" presId="urn:microsoft.com/office/officeart/2005/8/layout/list1"/>
    <dgm:cxn modelId="{7B098689-15AE-4F45-90BE-3A8142E953AA}" type="presParOf" srcId="{D16A5466-D682-496F-B466-4BC1F2227D77}" destId="{36151E02-8B8E-4578-B360-90D461A0F15A}" srcOrd="4" destOrd="0" presId="urn:microsoft.com/office/officeart/2005/8/layout/list1"/>
    <dgm:cxn modelId="{AC8CDDB0-C66A-43BB-A7E1-526D66149F41}" type="presParOf" srcId="{36151E02-8B8E-4578-B360-90D461A0F15A}" destId="{1C407F6B-BEE5-4810-918B-04201BDDE8E2}" srcOrd="0" destOrd="0" presId="urn:microsoft.com/office/officeart/2005/8/layout/list1"/>
    <dgm:cxn modelId="{39BD491B-BE54-45D9-90F7-EFEE477BF930}" type="presParOf" srcId="{36151E02-8B8E-4578-B360-90D461A0F15A}" destId="{71D29F1C-C198-4E34-8617-70654C202586}" srcOrd="1" destOrd="0" presId="urn:microsoft.com/office/officeart/2005/8/layout/list1"/>
    <dgm:cxn modelId="{0E3A39DE-8705-4306-A1BD-79CC66A23718}" type="presParOf" srcId="{D16A5466-D682-496F-B466-4BC1F2227D77}" destId="{2C8A07FF-1FF9-4AF5-9459-95E2C35EC836}" srcOrd="5" destOrd="0" presId="urn:microsoft.com/office/officeart/2005/8/layout/list1"/>
    <dgm:cxn modelId="{27B83709-63B3-483E-87B0-78C521DC3E40}" type="presParOf" srcId="{D16A5466-D682-496F-B466-4BC1F2227D77}" destId="{CCBFFF03-8B77-4075-BC0C-12A5C55F8E12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FACCFAA-9B6F-433A-B006-463CBA19101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5D6B2E5F-760B-4C03-98B4-B219873EDC25}">
      <dgm:prSet phldrT="[Text]"/>
      <dgm:spPr/>
      <dgm:t>
        <a:bodyPr/>
        <a:lstStyle/>
        <a:p>
          <a:r>
            <a:rPr lang="de-DE" dirty="0" smtClean="0"/>
            <a:t>Digitalstrategie BKs </a:t>
          </a:r>
          <a:endParaRPr lang="de-DE" dirty="0"/>
        </a:p>
      </dgm:t>
    </dgm:pt>
    <dgm:pt modelId="{1A5A3CE2-A072-463E-8327-18C23B6CFC2F}" type="parTrans" cxnId="{DD2DFA73-F199-4C03-A5F6-3872D66C9FD9}">
      <dgm:prSet/>
      <dgm:spPr/>
      <dgm:t>
        <a:bodyPr/>
        <a:lstStyle/>
        <a:p>
          <a:endParaRPr lang="de-DE"/>
        </a:p>
      </dgm:t>
    </dgm:pt>
    <dgm:pt modelId="{CBF996F5-9EFD-4C60-ABE3-CB0DF6FD46C0}" type="sibTrans" cxnId="{DD2DFA73-F199-4C03-A5F6-3872D66C9FD9}">
      <dgm:prSet/>
      <dgm:spPr/>
      <dgm:t>
        <a:bodyPr/>
        <a:lstStyle/>
        <a:p>
          <a:endParaRPr lang="de-DE"/>
        </a:p>
      </dgm:t>
    </dgm:pt>
    <dgm:pt modelId="{9E56EA40-2368-429C-BDDD-E5F9935289AB}">
      <dgm:prSet phldrT="[Text]"/>
      <dgm:spPr/>
      <dgm:t>
        <a:bodyPr/>
        <a:lstStyle/>
        <a:p>
          <a:r>
            <a:rPr lang="de-DE" dirty="0" smtClean="0"/>
            <a:t>Status: </a:t>
          </a:r>
          <a:r>
            <a:rPr lang="de-DE" b="1" dirty="0" smtClean="0"/>
            <a:t>In Bearbeitung</a:t>
          </a:r>
          <a:endParaRPr lang="de-DE" b="1" dirty="0"/>
        </a:p>
      </dgm:t>
    </dgm:pt>
    <dgm:pt modelId="{8D8863F7-D97B-4A70-B6FB-306E5F80BF98}" type="parTrans" cxnId="{963B4F29-B9A7-45DF-8720-557FA256239D}">
      <dgm:prSet/>
      <dgm:spPr/>
      <dgm:t>
        <a:bodyPr/>
        <a:lstStyle/>
        <a:p>
          <a:endParaRPr lang="de-DE"/>
        </a:p>
      </dgm:t>
    </dgm:pt>
    <dgm:pt modelId="{DF0FAD61-DF7F-489A-8C9E-2F2F6165F1BF}" type="sibTrans" cxnId="{963B4F29-B9A7-45DF-8720-557FA256239D}">
      <dgm:prSet/>
      <dgm:spPr/>
      <dgm:t>
        <a:bodyPr/>
        <a:lstStyle/>
        <a:p>
          <a:endParaRPr lang="de-DE"/>
        </a:p>
      </dgm:t>
    </dgm:pt>
    <dgm:pt modelId="{6813E0B2-4A80-4DEC-AD90-F0450CEB6222}">
      <dgm:prSet phldrT="[Text]"/>
      <dgm:spPr/>
      <dgm:t>
        <a:bodyPr/>
        <a:lstStyle/>
        <a:p>
          <a:r>
            <a:rPr lang="de-DE" dirty="0" smtClean="0"/>
            <a:t>Zwei neue Grundschulen/ein Teilstandort </a:t>
          </a:r>
          <a:endParaRPr lang="de-DE" dirty="0"/>
        </a:p>
      </dgm:t>
    </dgm:pt>
    <dgm:pt modelId="{1063AE4D-7430-40EB-9CA5-79D957B0D454}" type="parTrans" cxnId="{0C3500F9-692A-4C89-9C0F-672874F27B7C}">
      <dgm:prSet/>
      <dgm:spPr/>
      <dgm:t>
        <a:bodyPr/>
        <a:lstStyle/>
        <a:p>
          <a:endParaRPr lang="de-DE"/>
        </a:p>
      </dgm:t>
    </dgm:pt>
    <dgm:pt modelId="{4241C5A0-D620-446F-A699-0D21400A6CC8}" type="sibTrans" cxnId="{0C3500F9-692A-4C89-9C0F-672874F27B7C}">
      <dgm:prSet/>
      <dgm:spPr/>
      <dgm:t>
        <a:bodyPr/>
        <a:lstStyle/>
        <a:p>
          <a:endParaRPr lang="de-DE"/>
        </a:p>
      </dgm:t>
    </dgm:pt>
    <dgm:pt modelId="{6B196975-59F4-4B79-B73D-34EE6D4CA0A1}">
      <dgm:prSet phldrT="[Text]"/>
      <dgm:spPr/>
      <dgm:t>
        <a:bodyPr/>
        <a:lstStyle/>
        <a:p>
          <a:r>
            <a:rPr lang="de-DE" dirty="0" smtClean="0"/>
            <a:t>Erstellung des Eckpunktepapiers</a:t>
          </a:r>
          <a:endParaRPr lang="de-DE" dirty="0"/>
        </a:p>
      </dgm:t>
    </dgm:pt>
    <dgm:pt modelId="{FF8E4A5E-6245-465F-B0AC-D6228BA4D1BB}" type="parTrans" cxnId="{BA23A23C-154F-4832-97AF-7F9DC2EFEE53}">
      <dgm:prSet/>
      <dgm:spPr/>
      <dgm:t>
        <a:bodyPr/>
        <a:lstStyle/>
        <a:p>
          <a:endParaRPr lang="de-DE"/>
        </a:p>
      </dgm:t>
    </dgm:pt>
    <dgm:pt modelId="{61ACFED4-3B2F-4103-9EBD-09E712FD1BF8}" type="sibTrans" cxnId="{BA23A23C-154F-4832-97AF-7F9DC2EFEE53}">
      <dgm:prSet/>
      <dgm:spPr/>
      <dgm:t>
        <a:bodyPr/>
        <a:lstStyle/>
        <a:p>
          <a:endParaRPr lang="de-DE"/>
        </a:p>
      </dgm:t>
    </dgm:pt>
    <dgm:pt modelId="{84DB4E44-A7EF-4BD5-84B7-DFA84F976E90}">
      <dgm:prSet phldrT="[Text]" custT="1"/>
      <dgm:spPr/>
      <dgm:t>
        <a:bodyPr/>
        <a:lstStyle/>
        <a:p>
          <a:r>
            <a:rPr lang="de-DE" sz="2700" dirty="0" smtClean="0"/>
            <a:t>Erstausstattung</a:t>
          </a:r>
          <a:endParaRPr lang="de-DE" sz="2700" dirty="0"/>
        </a:p>
      </dgm:t>
    </dgm:pt>
    <dgm:pt modelId="{C08C9A57-737A-41E2-AC4B-E0196FD5A77D}" type="parTrans" cxnId="{2D9E3C6B-0FB5-47E8-896F-7C9ED8C39ED7}">
      <dgm:prSet/>
      <dgm:spPr/>
      <dgm:t>
        <a:bodyPr/>
        <a:lstStyle/>
        <a:p>
          <a:endParaRPr lang="de-DE"/>
        </a:p>
      </dgm:t>
    </dgm:pt>
    <dgm:pt modelId="{710E463E-950B-433C-88E0-37BCF007C497}" type="sibTrans" cxnId="{2D9E3C6B-0FB5-47E8-896F-7C9ED8C39ED7}">
      <dgm:prSet/>
      <dgm:spPr/>
      <dgm:t>
        <a:bodyPr/>
        <a:lstStyle/>
        <a:p>
          <a:endParaRPr lang="de-DE"/>
        </a:p>
      </dgm:t>
    </dgm:pt>
    <dgm:pt modelId="{68F24E72-D255-48E6-A945-F561B708703F}">
      <dgm:prSet phldrT="[Text]"/>
      <dgm:spPr/>
      <dgm:t>
        <a:bodyPr/>
        <a:lstStyle/>
        <a:p>
          <a:r>
            <a:rPr lang="de-DE" dirty="0" smtClean="0"/>
            <a:t>Abschluss: </a:t>
          </a:r>
          <a:r>
            <a:rPr lang="de-DE" b="1" dirty="0" smtClean="0"/>
            <a:t>Q2 2025</a:t>
          </a:r>
          <a:endParaRPr lang="de-DE" b="1" dirty="0"/>
        </a:p>
      </dgm:t>
    </dgm:pt>
    <dgm:pt modelId="{4BBA2BED-2A74-4D7A-BD8C-4870C1D8D8C6}" type="parTrans" cxnId="{457B7251-AC8E-4BBB-852C-A56A91EBFBA4}">
      <dgm:prSet/>
      <dgm:spPr/>
      <dgm:t>
        <a:bodyPr/>
        <a:lstStyle/>
        <a:p>
          <a:endParaRPr lang="de-DE"/>
        </a:p>
      </dgm:t>
    </dgm:pt>
    <dgm:pt modelId="{1DAF27D6-0C44-4192-AE4E-FC297A663169}" type="sibTrans" cxnId="{457B7251-AC8E-4BBB-852C-A56A91EBFBA4}">
      <dgm:prSet/>
      <dgm:spPr/>
      <dgm:t>
        <a:bodyPr/>
        <a:lstStyle/>
        <a:p>
          <a:endParaRPr lang="de-DE"/>
        </a:p>
      </dgm:t>
    </dgm:pt>
    <dgm:pt modelId="{F5284ADA-4711-4EA0-B0A3-88E3105200D5}">
      <dgm:prSet phldrT="[Text]" custT="1"/>
      <dgm:spPr/>
      <dgm:t>
        <a:bodyPr/>
        <a:lstStyle/>
        <a:p>
          <a:r>
            <a:rPr lang="de-DE" sz="2700" dirty="0" smtClean="0"/>
            <a:t>Status: </a:t>
          </a:r>
          <a:r>
            <a:rPr lang="de-DE" sz="2700" b="1" dirty="0" smtClean="0"/>
            <a:t>Abgeschlossen</a:t>
          </a:r>
          <a:endParaRPr lang="de-DE" sz="2700" b="1" dirty="0"/>
        </a:p>
      </dgm:t>
    </dgm:pt>
    <dgm:pt modelId="{409C1CFC-28F8-47FF-94B5-A28261B9C2B0}" type="parTrans" cxnId="{C45B7C66-AF3B-4EAA-BB4E-11B1B7ADF02A}">
      <dgm:prSet/>
      <dgm:spPr/>
      <dgm:t>
        <a:bodyPr/>
        <a:lstStyle/>
        <a:p>
          <a:endParaRPr lang="de-DE"/>
        </a:p>
      </dgm:t>
    </dgm:pt>
    <dgm:pt modelId="{C51153B6-5D77-4ED5-BDDD-25CFE88C1CC0}" type="sibTrans" cxnId="{C45B7C66-AF3B-4EAA-BB4E-11B1B7ADF02A}">
      <dgm:prSet/>
      <dgm:spPr/>
      <dgm:t>
        <a:bodyPr/>
        <a:lstStyle/>
        <a:p>
          <a:endParaRPr lang="de-DE"/>
        </a:p>
      </dgm:t>
    </dgm:pt>
    <dgm:pt modelId="{AEE60404-84D4-44C2-94EA-130B6C04D002}">
      <dgm:prSet phldrT="[Text]" custT="1"/>
      <dgm:spPr/>
      <dgm:t>
        <a:bodyPr/>
        <a:lstStyle/>
        <a:p>
          <a:r>
            <a:rPr lang="de-DE" sz="2700" dirty="0" smtClean="0"/>
            <a:t>Abschluss: </a:t>
          </a:r>
          <a:r>
            <a:rPr lang="de-DE" sz="2700" b="1" dirty="0" smtClean="0"/>
            <a:t>Q3 2024 </a:t>
          </a:r>
          <a:endParaRPr lang="de-DE" sz="2700" b="1" dirty="0"/>
        </a:p>
      </dgm:t>
    </dgm:pt>
    <dgm:pt modelId="{D0073BA0-A121-45DD-B26E-DF0016E96802}" type="parTrans" cxnId="{1485364B-45B5-4757-9BA1-837C2DE6A652}">
      <dgm:prSet/>
      <dgm:spPr/>
      <dgm:t>
        <a:bodyPr/>
        <a:lstStyle/>
        <a:p>
          <a:endParaRPr lang="de-DE"/>
        </a:p>
      </dgm:t>
    </dgm:pt>
    <dgm:pt modelId="{F5E64B83-972B-4C3B-BF87-077171262FA3}" type="sibTrans" cxnId="{1485364B-45B5-4757-9BA1-837C2DE6A652}">
      <dgm:prSet/>
      <dgm:spPr/>
      <dgm:t>
        <a:bodyPr/>
        <a:lstStyle/>
        <a:p>
          <a:endParaRPr lang="de-DE"/>
        </a:p>
      </dgm:t>
    </dgm:pt>
    <dgm:pt modelId="{0EC8879C-1EFA-46D1-9858-BE2BF16F82B4}" type="pres">
      <dgm:prSet presAssocID="{3FACCFAA-9B6F-433A-B006-463CBA19101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A9312AE0-392A-467D-8D4F-E5A279997D3D}" type="pres">
      <dgm:prSet presAssocID="{5D6B2E5F-760B-4C03-98B4-B219873EDC25}" presName="parentLin" presStyleCnt="0"/>
      <dgm:spPr/>
    </dgm:pt>
    <dgm:pt modelId="{549ABEA3-EDB5-48D0-9217-074D272A40B1}" type="pres">
      <dgm:prSet presAssocID="{5D6B2E5F-760B-4C03-98B4-B219873EDC25}" presName="parentLeftMargin" presStyleLbl="node1" presStyleIdx="0" presStyleCnt="2"/>
      <dgm:spPr/>
      <dgm:t>
        <a:bodyPr/>
        <a:lstStyle/>
        <a:p>
          <a:endParaRPr lang="de-DE"/>
        </a:p>
      </dgm:t>
    </dgm:pt>
    <dgm:pt modelId="{F8AAD413-01FC-412E-B794-E42C4D374F4A}" type="pres">
      <dgm:prSet presAssocID="{5D6B2E5F-760B-4C03-98B4-B219873EDC2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1F40C2D3-0332-40F2-8A5A-AC33FE4F1425}" type="pres">
      <dgm:prSet presAssocID="{5D6B2E5F-760B-4C03-98B4-B219873EDC25}" presName="negativeSpace" presStyleCnt="0"/>
      <dgm:spPr/>
    </dgm:pt>
    <dgm:pt modelId="{5785DA1B-A758-4329-8152-AD05A2826C88}" type="pres">
      <dgm:prSet presAssocID="{5D6B2E5F-760B-4C03-98B4-B219873EDC25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4F559B1A-E631-4547-A637-8AE8BC26961A}" type="pres">
      <dgm:prSet presAssocID="{CBF996F5-9EFD-4C60-ABE3-CB0DF6FD46C0}" presName="spaceBetweenRectangles" presStyleCnt="0"/>
      <dgm:spPr/>
    </dgm:pt>
    <dgm:pt modelId="{4672A7FA-9AEF-4D96-BC7E-6C28E0B0504F}" type="pres">
      <dgm:prSet presAssocID="{6813E0B2-4A80-4DEC-AD90-F0450CEB6222}" presName="parentLin" presStyleCnt="0"/>
      <dgm:spPr/>
    </dgm:pt>
    <dgm:pt modelId="{0DE9257B-6BCD-4174-880B-E6B5239DE65C}" type="pres">
      <dgm:prSet presAssocID="{6813E0B2-4A80-4DEC-AD90-F0450CEB6222}" presName="parentLeftMargin" presStyleLbl="node1" presStyleIdx="0" presStyleCnt="2"/>
      <dgm:spPr/>
      <dgm:t>
        <a:bodyPr/>
        <a:lstStyle/>
        <a:p>
          <a:endParaRPr lang="de-DE"/>
        </a:p>
      </dgm:t>
    </dgm:pt>
    <dgm:pt modelId="{70F4A79F-A4BF-4997-98D1-08A272F12222}" type="pres">
      <dgm:prSet presAssocID="{6813E0B2-4A80-4DEC-AD90-F0450CEB6222}" presName="parentText" presStyleLbl="node1" presStyleIdx="1" presStyleCnt="2" custLinFactNeighborX="2511" custLinFactNeighborY="-7334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68A9FAE2-9807-4B95-BAEE-231657F2B37A}" type="pres">
      <dgm:prSet presAssocID="{6813E0B2-4A80-4DEC-AD90-F0450CEB6222}" presName="negativeSpace" presStyleCnt="0"/>
      <dgm:spPr/>
    </dgm:pt>
    <dgm:pt modelId="{67FCBEBB-F0C9-438D-B47F-411CA58B8C2C}" type="pres">
      <dgm:prSet presAssocID="{6813E0B2-4A80-4DEC-AD90-F0450CEB6222}" presName="childText" presStyleLbl="conFgAcc1" presStyleIdx="1" presStyleCnt="2" custLinFactNeighborY="-27227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2D9E3C6B-0FB5-47E8-896F-7C9ED8C39ED7}" srcId="{6813E0B2-4A80-4DEC-AD90-F0450CEB6222}" destId="{84DB4E44-A7EF-4BD5-84B7-DFA84F976E90}" srcOrd="0" destOrd="0" parTransId="{C08C9A57-737A-41E2-AC4B-E0196FD5A77D}" sibTransId="{710E463E-950B-433C-88E0-37BCF007C497}"/>
    <dgm:cxn modelId="{19A6FA7D-F5ED-4656-BD98-CB47448FB815}" type="presOf" srcId="{AEE60404-84D4-44C2-94EA-130B6C04D002}" destId="{67FCBEBB-F0C9-438D-B47F-411CA58B8C2C}" srcOrd="0" destOrd="2" presId="urn:microsoft.com/office/officeart/2005/8/layout/list1"/>
    <dgm:cxn modelId="{DD2DFA73-F199-4C03-A5F6-3872D66C9FD9}" srcId="{3FACCFAA-9B6F-433A-B006-463CBA191015}" destId="{5D6B2E5F-760B-4C03-98B4-B219873EDC25}" srcOrd="0" destOrd="0" parTransId="{1A5A3CE2-A072-463E-8327-18C23B6CFC2F}" sibTransId="{CBF996F5-9EFD-4C60-ABE3-CB0DF6FD46C0}"/>
    <dgm:cxn modelId="{BD4A1B73-4AD2-4F9C-AD58-EED154E55B30}" type="presOf" srcId="{6B196975-59F4-4B79-B73D-34EE6D4CA0A1}" destId="{5785DA1B-A758-4329-8152-AD05A2826C88}" srcOrd="0" destOrd="0" presId="urn:microsoft.com/office/officeart/2005/8/layout/list1"/>
    <dgm:cxn modelId="{45B15641-46A7-4667-AC12-9CF563015A0F}" type="presOf" srcId="{F5284ADA-4711-4EA0-B0A3-88E3105200D5}" destId="{67FCBEBB-F0C9-438D-B47F-411CA58B8C2C}" srcOrd="0" destOrd="1" presId="urn:microsoft.com/office/officeart/2005/8/layout/list1"/>
    <dgm:cxn modelId="{457B7251-AC8E-4BBB-852C-A56A91EBFBA4}" srcId="{5D6B2E5F-760B-4C03-98B4-B219873EDC25}" destId="{68F24E72-D255-48E6-A945-F561B708703F}" srcOrd="2" destOrd="0" parTransId="{4BBA2BED-2A74-4D7A-BD8C-4870C1D8D8C6}" sibTransId="{1DAF27D6-0C44-4192-AE4E-FC297A663169}"/>
    <dgm:cxn modelId="{25E773D5-2BC0-42FA-BD58-B152F5DE2451}" type="presOf" srcId="{6813E0B2-4A80-4DEC-AD90-F0450CEB6222}" destId="{0DE9257B-6BCD-4174-880B-E6B5239DE65C}" srcOrd="0" destOrd="0" presId="urn:microsoft.com/office/officeart/2005/8/layout/list1"/>
    <dgm:cxn modelId="{AD085FDD-5559-4907-8C4D-D4775ABB69D3}" type="presOf" srcId="{68F24E72-D255-48E6-A945-F561B708703F}" destId="{5785DA1B-A758-4329-8152-AD05A2826C88}" srcOrd="0" destOrd="2" presId="urn:microsoft.com/office/officeart/2005/8/layout/list1"/>
    <dgm:cxn modelId="{F9874D9E-54D9-4E7E-8898-BCA5C9300DB0}" type="presOf" srcId="{5D6B2E5F-760B-4C03-98B4-B219873EDC25}" destId="{F8AAD413-01FC-412E-B794-E42C4D374F4A}" srcOrd="1" destOrd="0" presId="urn:microsoft.com/office/officeart/2005/8/layout/list1"/>
    <dgm:cxn modelId="{0C3500F9-692A-4C89-9C0F-672874F27B7C}" srcId="{3FACCFAA-9B6F-433A-B006-463CBA191015}" destId="{6813E0B2-4A80-4DEC-AD90-F0450CEB6222}" srcOrd="1" destOrd="0" parTransId="{1063AE4D-7430-40EB-9CA5-79D957B0D454}" sibTransId="{4241C5A0-D620-446F-A699-0D21400A6CC8}"/>
    <dgm:cxn modelId="{BA23A23C-154F-4832-97AF-7F9DC2EFEE53}" srcId="{5D6B2E5F-760B-4C03-98B4-B219873EDC25}" destId="{6B196975-59F4-4B79-B73D-34EE6D4CA0A1}" srcOrd="0" destOrd="0" parTransId="{FF8E4A5E-6245-465F-B0AC-D6228BA4D1BB}" sibTransId="{61ACFED4-3B2F-4103-9EBD-09E712FD1BF8}"/>
    <dgm:cxn modelId="{2B1EC6D5-0619-42B8-8C10-66660E04DE5B}" type="presOf" srcId="{5D6B2E5F-760B-4C03-98B4-B219873EDC25}" destId="{549ABEA3-EDB5-48D0-9217-074D272A40B1}" srcOrd="0" destOrd="0" presId="urn:microsoft.com/office/officeart/2005/8/layout/list1"/>
    <dgm:cxn modelId="{C45B7C66-AF3B-4EAA-BB4E-11B1B7ADF02A}" srcId="{6813E0B2-4A80-4DEC-AD90-F0450CEB6222}" destId="{F5284ADA-4711-4EA0-B0A3-88E3105200D5}" srcOrd="1" destOrd="0" parTransId="{409C1CFC-28F8-47FF-94B5-A28261B9C2B0}" sibTransId="{C51153B6-5D77-4ED5-BDDD-25CFE88C1CC0}"/>
    <dgm:cxn modelId="{5F15C498-0C6C-48AF-9CEE-906D2C4A9B7D}" type="presOf" srcId="{6813E0B2-4A80-4DEC-AD90-F0450CEB6222}" destId="{70F4A79F-A4BF-4997-98D1-08A272F12222}" srcOrd="1" destOrd="0" presId="urn:microsoft.com/office/officeart/2005/8/layout/list1"/>
    <dgm:cxn modelId="{963B4F29-B9A7-45DF-8720-557FA256239D}" srcId="{5D6B2E5F-760B-4C03-98B4-B219873EDC25}" destId="{9E56EA40-2368-429C-BDDD-E5F9935289AB}" srcOrd="1" destOrd="0" parTransId="{8D8863F7-D97B-4A70-B6FB-306E5F80BF98}" sibTransId="{DF0FAD61-DF7F-489A-8C9E-2F2F6165F1BF}"/>
    <dgm:cxn modelId="{1485364B-45B5-4757-9BA1-837C2DE6A652}" srcId="{6813E0B2-4A80-4DEC-AD90-F0450CEB6222}" destId="{AEE60404-84D4-44C2-94EA-130B6C04D002}" srcOrd="2" destOrd="0" parTransId="{D0073BA0-A121-45DD-B26E-DF0016E96802}" sibTransId="{F5E64B83-972B-4C3B-BF87-077171262FA3}"/>
    <dgm:cxn modelId="{9026BCD2-3B51-420E-92AF-3A9205E6A8D6}" type="presOf" srcId="{3FACCFAA-9B6F-433A-B006-463CBA191015}" destId="{0EC8879C-1EFA-46D1-9858-BE2BF16F82B4}" srcOrd="0" destOrd="0" presId="urn:microsoft.com/office/officeart/2005/8/layout/list1"/>
    <dgm:cxn modelId="{E1F26582-984A-4844-83C7-8BC8C9AD9D0D}" type="presOf" srcId="{9E56EA40-2368-429C-BDDD-E5F9935289AB}" destId="{5785DA1B-A758-4329-8152-AD05A2826C88}" srcOrd="0" destOrd="1" presId="urn:microsoft.com/office/officeart/2005/8/layout/list1"/>
    <dgm:cxn modelId="{EBA7CDCA-B577-4F65-9D9C-954F51C25D0B}" type="presOf" srcId="{84DB4E44-A7EF-4BD5-84B7-DFA84F976E90}" destId="{67FCBEBB-F0C9-438D-B47F-411CA58B8C2C}" srcOrd="0" destOrd="0" presId="urn:microsoft.com/office/officeart/2005/8/layout/list1"/>
    <dgm:cxn modelId="{5AF4B7AD-8813-4A88-B49F-2F4CDE2DA173}" type="presParOf" srcId="{0EC8879C-1EFA-46D1-9858-BE2BF16F82B4}" destId="{A9312AE0-392A-467D-8D4F-E5A279997D3D}" srcOrd="0" destOrd="0" presId="urn:microsoft.com/office/officeart/2005/8/layout/list1"/>
    <dgm:cxn modelId="{D229718A-C493-48C9-8AC3-6B0B7D7E6EED}" type="presParOf" srcId="{A9312AE0-392A-467D-8D4F-E5A279997D3D}" destId="{549ABEA3-EDB5-48D0-9217-074D272A40B1}" srcOrd="0" destOrd="0" presId="urn:microsoft.com/office/officeart/2005/8/layout/list1"/>
    <dgm:cxn modelId="{633D06BB-AC8A-410B-B022-510CCFC9C696}" type="presParOf" srcId="{A9312AE0-392A-467D-8D4F-E5A279997D3D}" destId="{F8AAD413-01FC-412E-B794-E42C4D374F4A}" srcOrd="1" destOrd="0" presId="urn:microsoft.com/office/officeart/2005/8/layout/list1"/>
    <dgm:cxn modelId="{7E27C213-0844-4A6B-BCC4-7305F1F2E7DE}" type="presParOf" srcId="{0EC8879C-1EFA-46D1-9858-BE2BF16F82B4}" destId="{1F40C2D3-0332-40F2-8A5A-AC33FE4F1425}" srcOrd="1" destOrd="0" presId="urn:microsoft.com/office/officeart/2005/8/layout/list1"/>
    <dgm:cxn modelId="{856F6DC3-2919-4943-A492-39BF06E882A8}" type="presParOf" srcId="{0EC8879C-1EFA-46D1-9858-BE2BF16F82B4}" destId="{5785DA1B-A758-4329-8152-AD05A2826C88}" srcOrd="2" destOrd="0" presId="urn:microsoft.com/office/officeart/2005/8/layout/list1"/>
    <dgm:cxn modelId="{79C2FD72-4735-428D-8589-28A0E7D861D4}" type="presParOf" srcId="{0EC8879C-1EFA-46D1-9858-BE2BF16F82B4}" destId="{4F559B1A-E631-4547-A637-8AE8BC26961A}" srcOrd="3" destOrd="0" presId="urn:microsoft.com/office/officeart/2005/8/layout/list1"/>
    <dgm:cxn modelId="{914BAF33-0C69-4EDB-B083-CDB1E1E4A4EA}" type="presParOf" srcId="{0EC8879C-1EFA-46D1-9858-BE2BF16F82B4}" destId="{4672A7FA-9AEF-4D96-BC7E-6C28E0B0504F}" srcOrd="4" destOrd="0" presId="urn:microsoft.com/office/officeart/2005/8/layout/list1"/>
    <dgm:cxn modelId="{4E7F548D-20E7-4E5B-8067-5C0A7C0B7CAA}" type="presParOf" srcId="{4672A7FA-9AEF-4D96-BC7E-6C28E0B0504F}" destId="{0DE9257B-6BCD-4174-880B-E6B5239DE65C}" srcOrd="0" destOrd="0" presId="urn:microsoft.com/office/officeart/2005/8/layout/list1"/>
    <dgm:cxn modelId="{810DB0ED-51A3-4F77-8C8F-91FA9D27FB63}" type="presParOf" srcId="{4672A7FA-9AEF-4D96-BC7E-6C28E0B0504F}" destId="{70F4A79F-A4BF-4997-98D1-08A272F12222}" srcOrd="1" destOrd="0" presId="urn:microsoft.com/office/officeart/2005/8/layout/list1"/>
    <dgm:cxn modelId="{AFCEE99C-F4B3-4FC4-8855-399B125B885F}" type="presParOf" srcId="{0EC8879C-1EFA-46D1-9858-BE2BF16F82B4}" destId="{68A9FAE2-9807-4B95-BAEE-231657F2B37A}" srcOrd="5" destOrd="0" presId="urn:microsoft.com/office/officeart/2005/8/layout/list1"/>
    <dgm:cxn modelId="{2FC7279F-CFD0-47EC-94D3-6DB1F3B79F63}" type="presParOf" srcId="{0EC8879C-1EFA-46D1-9858-BE2BF16F82B4}" destId="{67FCBEBB-F0C9-438D-B47F-411CA58B8C2C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FACCFAA-9B6F-433A-B006-463CBA19101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5D6B2E5F-760B-4C03-98B4-B219873EDC25}">
      <dgm:prSet phldrT="[Text]"/>
      <dgm:spPr/>
      <dgm:t>
        <a:bodyPr/>
        <a:lstStyle/>
        <a:p>
          <a:r>
            <a:rPr lang="de-DE" dirty="0" smtClean="0"/>
            <a:t>Bereitstellung eines Prüfungsmodus </a:t>
          </a:r>
          <a:endParaRPr lang="de-DE" dirty="0"/>
        </a:p>
      </dgm:t>
    </dgm:pt>
    <dgm:pt modelId="{1A5A3CE2-A072-463E-8327-18C23B6CFC2F}" type="parTrans" cxnId="{DD2DFA73-F199-4C03-A5F6-3872D66C9FD9}">
      <dgm:prSet/>
      <dgm:spPr/>
      <dgm:t>
        <a:bodyPr/>
        <a:lstStyle/>
        <a:p>
          <a:endParaRPr lang="de-DE"/>
        </a:p>
      </dgm:t>
    </dgm:pt>
    <dgm:pt modelId="{CBF996F5-9EFD-4C60-ABE3-CB0DF6FD46C0}" type="sibTrans" cxnId="{DD2DFA73-F199-4C03-A5F6-3872D66C9FD9}">
      <dgm:prSet/>
      <dgm:spPr/>
      <dgm:t>
        <a:bodyPr/>
        <a:lstStyle/>
        <a:p>
          <a:endParaRPr lang="de-DE"/>
        </a:p>
      </dgm:t>
    </dgm:pt>
    <dgm:pt modelId="{9E56EA40-2368-429C-BDDD-E5F9935289AB}">
      <dgm:prSet phldrT="[Text]"/>
      <dgm:spPr/>
      <dgm:t>
        <a:bodyPr/>
        <a:lstStyle/>
        <a:p>
          <a:r>
            <a:rPr lang="de-DE" dirty="0" smtClean="0"/>
            <a:t>Status: </a:t>
          </a:r>
          <a:r>
            <a:rPr lang="de-DE" b="1" dirty="0" smtClean="0"/>
            <a:t>Abgeschlossen</a:t>
          </a:r>
          <a:endParaRPr lang="de-DE" b="1" dirty="0"/>
        </a:p>
      </dgm:t>
    </dgm:pt>
    <dgm:pt modelId="{8D8863F7-D97B-4A70-B6FB-306E5F80BF98}" type="parTrans" cxnId="{963B4F29-B9A7-45DF-8720-557FA256239D}">
      <dgm:prSet/>
      <dgm:spPr/>
      <dgm:t>
        <a:bodyPr/>
        <a:lstStyle/>
        <a:p>
          <a:endParaRPr lang="de-DE"/>
        </a:p>
      </dgm:t>
    </dgm:pt>
    <dgm:pt modelId="{DF0FAD61-DF7F-489A-8C9E-2F2F6165F1BF}" type="sibTrans" cxnId="{963B4F29-B9A7-45DF-8720-557FA256239D}">
      <dgm:prSet/>
      <dgm:spPr/>
      <dgm:t>
        <a:bodyPr/>
        <a:lstStyle/>
        <a:p>
          <a:endParaRPr lang="de-DE"/>
        </a:p>
      </dgm:t>
    </dgm:pt>
    <dgm:pt modelId="{6B196975-59F4-4B79-B73D-34EE6D4CA0A1}">
      <dgm:prSet phldrT="[Text]"/>
      <dgm:spPr/>
      <dgm:t>
        <a:bodyPr/>
        <a:lstStyle/>
        <a:p>
          <a:r>
            <a:rPr lang="de-DE" dirty="0" smtClean="0"/>
            <a:t>Zum</a:t>
          </a:r>
          <a:r>
            <a:rPr lang="de-DE" baseline="0" dirty="0" smtClean="0"/>
            <a:t> Schuljahr 2024/25 bereitgestellt</a:t>
          </a:r>
          <a:endParaRPr lang="de-DE" dirty="0"/>
        </a:p>
      </dgm:t>
    </dgm:pt>
    <dgm:pt modelId="{FF8E4A5E-6245-465F-B0AC-D6228BA4D1BB}" type="parTrans" cxnId="{BA23A23C-154F-4832-97AF-7F9DC2EFEE53}">
      <dgm:prSet/>
      <dgm:spPr/>
      <dgm:t>
        <a:bodyPr/>
        <a:lstStyle/>
        <a:p>
          <a:endParaRPr lang="de-DE"/>
        </a:p>
      </dgm:t>
    </dgm:pt>
    <dgm:pt modelId="{61ACFED4-3B2F-4103-9EBD-09E712FD1BF8}" type="sibTrans" cxnId="{BA23A23C-154F-4832-97AF-7F9DC2EFEE53}">
      <dgm:prSet/>
      <dgm:spPr/>
      <dgm:t>
        <a:bodyPr/>
        <a:lstStyle/>
        <a:p>
          <a:endParaRPr lang="de-DE"/>
        </a:p>
      </dgm:t>
    </dgm:pt>
    <dgm:pt modelId="{68F24E72-D255-48E6-A945-F561B708703F}">
      <dgm:prSet phldrT="[Text]"/>
      <dgm:spPr/>
      <dgm:t>
        <a:bodyPr/>
        <a:lstStyle/>
        <a:p>
          <a:r>
            <a:rPr lang="de-DE" dirty="0" smtClean="0"/>
            <a:t>Abschluss: </a:t>
          </a:r>
          <a:r>
            <a:rPr lang="de-DE" b="1" dirty="0" smtClean="0"/>
            <a:t>Q3 2024</a:t>
          </a:r>
          <a:endParaRPr lang="de-DE" b="1" dirty="0"/>
        </a:p>
      </dgm:t>
    </dgm:pt>
    <dgm:pt modelId="{4BBA2BED-2A74-4D7A-BD8C-4870C1D8D8C6}" type="parTrans" cxnId="{457B7251-AC8E-4BBB-852C-A56A91EBFBA4}">
      <dgm:prSet/>
      <dgm:spPr/>
      <dgm:t>
        <a:bodyPr/>
        <a:lstStyle/>
        <a:p>
          <a:endParaRPr lang="de-DE"/>
        </a:p>
      </dgm:t>
    </dgm:pt>
    <dgm:pt modelId="{1DAF27D6-0C44-4192-AE4E-FC297A663169}" type="sibTrans" cxnId="{457B7251-AC8E-4BBB-852C-A56A91EBFBA4}">
      <dgm:prSet/>
      <dgm:spPr/>
      <dgm:t>
        <a:bodyPr/>
        <a:lstStyle/>
        <a:p>
          <a:endParaRPr lang="de-DE"/>
        </a:p>
      </dgm:t>
    </dgm:pt>
    <dgm:pt modelId="{0EC8879C-1EFA-46D1-9858-BE2BF16F82B4}" type="pres">
      <dgm:prSet presAssocID="{3FACCFAA-9B6F-433A-B006-463CBA19101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A9312AE0-392A-467D-8D4F-E5A279997D3D}" type="pres">
      <dgm:prSet presAssocID="{5D6B2E5F-760B-4C03-98B4-B219873EDC25}" presName="parentLin" presStyleCnt="0"/>
      <dgm:spPr/>
    </dgm:pt>
    <dgm:pt modelId="{549ABEA3-EDB5-48D0-9217-074D272A40B1}" type="pres">
      <dgm:prSet presAssocID="{5D6B2E5F-760B-4C03-98B4-B219873EDC25}" presName="parentLeftMargin" presStyleLbl="node1" presStyleIdx="0" presStyleCnt="1"/>
      <dgm:spPr/>
      <dgm:t>
        <a:bodyPr/>
        <a:lstStyle/>
        <a:p>
          <a:endParaRPr lang="de-DE"/>
        </a:p>
      </dgm:t>
    </dgm:pt>
    <dgm:pt modelId="{F8AAD413-01FC-412E-B794-E42C4D374F4A}" type="pres">
      <dgm:prSet presAssocID="{5D6B2E5F-760B-4C03-98B4-B219873EDC2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1F40C2D3-0332-40F2-8A5A-AC33FE4F1425}" type="pres">
      <dgm:prSet presAssocID="{5D6B2E5F-760B-4C03-98B4-B219873EDC25}" presName="negativeSpace" presStyleCnt="0"/>
      <dgm:spPr/>
    </dgm:pt>
    <dgm:pt modelId="{5785DA1B-A758-4329-8152-AD05A2826C88}" type="pres">
      <dgm:prSet presAssocID="{5D6B2E5F-760B-4C03-98B4-B219873EDC25}" presName="childText" presStyleLbl="conFgAcc1" presStyleIdx="0" presStyleCnt="1" custLinFactNeighborY="4316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DD2DFA73-F199-4C03-A5F6-3872D66C9FD9}" srcId="{3FACCFAA-9B6F-433A-B006-463CBA191015}" destId="{5D6B2E5F-760B-4C03-98B4-B219873EDC25}" srcOrd="0" destOrd="0" parTransId="{1A5A3CE2-A072-463E-8327-18C23B6CFC2F}" sibTransId="{CBF996F5-9EFD-4C60-ABE3-CB0DF6FD46C0}"/>
    <dgm:cxn modelId="{BD4A1B73-4AD2-4F9C-AD58-EED154E55B30}" type="presOf" srcId="{6B196975-59F4-4B79-B73D-34EE6D4CA0A1}" destId="{5785DA1B-A758-4329-8152-AD05A2826C88}" srcOrd="0" destOrd="0" presId="urn:microsoft.com/office/officeart/2005/8/layout/list1"/>
    <dgm:cxn modelId="{457B7251-AC8E-4BBB-852C-A56A91EBFBA4}" srcId="{5D6B2E5F-760B-4C03-98B4-B219873EDC25}" destId="{68F24E72-D255-48E6-A945-F561B708703F}" srcOrd="2" destOrd="0" parTransId="{4BBA2BED-2A74-4D7A-BD8C-4870C1D8D8C6}" sibTransId="{1DAF27D6-0C44-4192-AE4E-FC297A663169}"/>
    <dgm:cxn modelId="{AD085FDD-5559-4907-8C4D-D4775ABB69D3}" type="presOf" srcId="{68F24E72-D255-48E6-A945-F561B708703F}" destId="{5785DA1B-A758-4329-8152-AD05A2826C88}" srcOrd="0" destOrd="2" presId="urn:microsoft.com/office/officeart/2005/8/layout/list1"/>
    <dgm:cxn modelId="{F9874D9E-54D9-4E7E-8898-BCA5C9300DB0}" type="presOf" srcId="{5D6B2E5F-760B-4C03-98B4-B219873EDC25}" destId="{F8AAD413-01FC-412E-B794-E42C4D374F4A}" srcOrd="1" destOrd="0" presId="urn:microsoft.com/office/officeart/2005/8/layout/list1"/>
    <dgm:cxn modelId="{BA23A23C-154F-4832-97AF-7F9DC2EFEE53}" srcId="{5D6B2E5F-760B-4C03-98B4-B219873EDC25}" destId="{6B196975-59F4-4B79-B73D-34EE6D4CA0A1}" srcOrd="0" destOrd="0" parTransId="{FF8E4A5E-6245-465F-B0AC-D6228BA4D1BB}" sibTransId="{61ACFED4-3B2F-4103-9EBD-09E712FD1BF8}"/>
    <dgm:cxn modelId="{2B1EC6D5-0619-42B8-8C10-66660E04DE5B}" type="presOf" srcId="{5D6B2E5F-760B-4C03-98B4-B219873EDC25}" destId="{549ABEA3-EDB5-48D0-9217-074D272A40B1}" srcOrd="0" destOrd="0" presId="urn:microsoft.com/office/officeart/2005/8/layout/list1"/>
    <dgm:cxn modelId="{963B4F29-B9A7-45DF-8720-557FA256239D}" srcId="{5D6B2E5F-760B-4C03-98B4-B219873EDC25}" destId="{9E56EA40-2368-429C-BDDD-E5F9935289AB}" srcOrd="1" destOrd="0" parTransId="{8D8863F7-D97B-4A70-B6FB-306E5F80BF98}" sibTransId="{DF0FAD61-DF7F-489A-8C9E-2F2F6165F1BF}"/>
    <dgm:cxn modelId="{9026BCD2-3B51-420E-92AF-3A9205E6A8D6}" type="presOf" srcId="{3FACCFAA-9B6F-433A-B006-463CBA191015}" destId="{0EC8879C-1EFA-46D1-9858-BE2BF16F82B4}" srcOrd="0" destOrd="0" presId="urn:microsoft.com/office/officeart/2005/8/layout/list1"/>
    <dgm:cxn modelId="{E1F26582-984A-4844-83C7-8BC8C9AD9D0D}" type="presOf" srcId="{9E56EA40-2368-429C-BDDD-E5F9935289AB}" destId="{5785DA1B-A758-4329-8152-AD05A2826C88}" srcOrd="0" destOrd="1" presId="urn:microsoft.com/office/officeart/2005/8/layout/list1"/>
    <dgm:cxn modelId="{5AF4B7AD-8813-4A88-B49F-2F4CDE2DA173}" type="presParOf" srcId="{0EC8879C-1EFA-46D1-9858-BE2BF16F82B4}" destId="{A9312AE0-392A-467D-8D4F-E5A279997D3D}" srcOrd="0" destOrd="0" presId="urn:microsoft.com/office/officeart/2005/8/layout/list1"/>
    <dgm:cxn modelId="{D229718A-C493-48C9-8AC3-6B0B7D7E6EED}" type="presParOf" srcId="{A9312AE0-392A-467D-8D4F-E5A279997D3D}" destId="{549ABEA3-EDB5-48D0-9217-074D272A40B1}" srcOrd="0" destOrd="0" presId="urn:microsoft.com/office/officeart/2005/8/layout/list1"/>
    <dgm:cxn modelId="{633D06BB-AC8A-410B-B022-510CCFC9C696}" type="presParOf" srcId="{A9312AE0-392A-467D-8D4F-E5A279997D3D}" destId="{F8AAD413-01FC-412E-B794-E42C4D374F4A}" srcOrd="1" destOrd="0" presId="urn:microsoft.com/office/officeart/2005/8/layout/list1"/>
    <dgm:cxn modelId="{7E27C213-0844-4A6B-BCC4-7305F1F2E7DE}" type="presParOf" srcId="{0EC8879C-1EFA-46D1-9858-BE2BF16F82B4}" destId="{1F40C2D3-0332-40F2-8A5A-AC33FE4F1425}" srcOrd="1" destOrd="0" presId="urn:microsoft.com/office/officeart/2005/8/layout/list1"/>
    <dgm:cxn modelId="{856F6DC3-2919-4943-A492-39BF06E882A8}" type="presParOf" srcId="{0EC8879C-1EFA-46D1-9858-BE2BF16F82B4}" destId="{5785DA1B-A758-4329-8152-AD05A2826C8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FACCFAA-9B6F-433A-B006-463CBA19101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5D6B2E5F-760B-4C03-98B4-B219873EDC25}">
      <dgm:prSet phldrT="[Text]"/>
      <dgm:spPr/>
      <dgm:t>
        <a:bodyPr/>
        <a:lstStyle/>
        <a:p>
          <a:r>
            <a:rPr lang="de-DE" dirty="0" smtClean="0"/>
            <a:t>Fakten</a:t>
          </a:r>
          <a:endParaRPr lang="de-DE" dirty="0"/>
        </a:p>
      </dgm:t>
    </dgm:pt>
    <dgm:pt modelId="{1A5A3CE2-A072-463E-8327-18C23B6CFC2F}" type="parTrans" cxnId="{DD2DFA73-F199-4C03-A5F6-3872D66C9FD9}">
      <dgm:prSet/>
      <dgm:spPr/>
      <dgm:t>
        <a:bodyPr/>
        <a:lstStyle/>
        <a:p>
          <a:endParaRPr lang="de-DE"/>
        </a:p>
      </dgm:t>
    </dgm:pt>
    <dgm:pt modelId="{CBF996F5-9EFD-4C60-ABE3-CB0DF6FD46C0}" type="sibTrans" cxnId="{DD2DFA73-F199-4C03-A5F6-3872D66C9FD9}">
      <dgm:prSet/>
      <dgm:spPr/>
      <dgm:t>
        <a:bodyPr/>
        <a:lstStyle/>
        <a:p>
          <a:endParaRPr lang="de-DE"/>
        </a:p>
      </dgm:t>
    </dgm:pt>
    <dgm:pt modelId="{6B196975-59F4-4B79-B73D-34EE6D4CA0A1}">
      <dgm:prSet phldrT="[Text]"/>
      <dgm:spPr/>
      <dgm:t>
        <a:bodyPr/>
        <a:lstStyle/>
        <a:p>
          <a:pPr marL="0" lvl="1" indent="0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de-DE" sz="3300" dirty="0">
            <a:solidFill>
              <a:schemeClr val="tx1"/>
            </a:solidFill>
          </a:endParaRPr>
        </a:p>
      </dgm:t>
    </dgm:pt>
    <dgm:pt modelId="{FF8E4A5E-6245-465F-B0AC-D6228BA4D1BB}" type="parTrans" cxnId="{BA23A23C-154F-4832-97AF-7F9DC2EFEE53}">
      <dgm:prSet/>
      <dgm:spPr/>
      <dgm:t>
        <a:bodyPr/>
        <a:lstStyle/>
        <a:p>
          <a:endParaRPr lang="de-DE"/>
        </a:p>
      </dgm:t>
    </dgm:pt>
    <dgm:pt modelId="{61ACFED4-3B2F-4103-9EBD-09E712FD1BF8}" type="sibTrans" cxnId="{BA23A23C-154F-4832-97AF-7F9DC2EFEE53}">
      <dgm:prSet/>
      <dgm:spPr/>
      <dgm:t>
        <a:bodyPr/>
        <a:lstStyle/>
        <a:p>
          <a:endParaRPr lang="de-DE"/>
        </a:p>
      </dgm:t>
    </dgm:pt>
    <dgm:pt modelId="{3EE32FDE-95B8-473A-B5F9-7214F4F5893D}">
      <dgm:prSet phldrT="[Text]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de-DE" sz="3300" dirty="0" smtClean="0"/>
            <a:t>Deutlich gestiegene Teilnehmerzahlen</a:t>
          </a:r>
          <a:endParaRPr lang="de-DE" sz="3300" dirty="0">
            <a:solidFill>
              <a:schemeClr val="tx1"/>
            </a:solidFill>
          </a:endParaRPr>
        </a:p>
      </dgm:t>
    </dgm:pt>
    <dgm:pt modelId="{F1E23936-6641-4E68-8856-A9FF12FA4538}" type="parTrans" cxnId="{01AB24C8-C20D-4361-AF85-7DD5FD941A89}">
      <dgm:prSet/>
      <dgm:spPr/>
      <dgm:t>
        <a:bodyPr/>
        <a:lstStyle/>
        <a:p>
          <a:endParaRPr lang="de-DE"/>
        </a:p>
      </dgm:t>
    </dgm:pt>
    <dgm:pt modelId="{F21CD42C-8EF6-48B2-8F82-09CDCEDD0EB7}" type="sibTrans" cxnId="{01AB24C8-C20D-4361-AF85-7DD5FD941A89}">
      <dgm:prSet/>
      <dgm:spPr/>
      <dgm:t>
        <a:bodyPr/>
        <a:lstStyle/>
        <a:p>
          <a:endParaRPr lang="de-DE"/>
        </a:p>
      </dgm:t>
    </dgm:pt>
    <dgm:pt modelId="{2DABEC2F-8B95-48CF-A517-1E552666A121}">
      <dgm:prSet phldrT="[Text]"/>
      <dgm:spPr/>
      <dgm:t>
        <a:bodyPr/>
        <a:lstStyle/>
        <a:p>
          <a:pPr marL="0" lvl="1" indent="0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de-DE" sz="3300" dirty="0" smtClean="0">
              <a:solidFill>
                <a:schemeClr val="tx1"/>
              </a:solidFill>
            </a:rPr>
            <a:t>Je eine Umfrage für</a:t>
          </a:r>
          <a:endParaRPr lang="de-DE" sz="3300" dirty="0">
            <a:solidFill>
              <a:schemeClr val="tx1"/>
            </a:solidFill>
          </a:endParaRPr>
        </a:p>
      </dgm:t>
    </dgm:pt>
    <dgm:pt modelId="{8B0F0E2D-A2A5-4EEC-AD3B-55E1EFB03219}" type="parTrans" cxnId="{72F5D5E5-C3C0-4904-807B-30834CB5179B}">
      <dgm:prSet/>
      <dgm:spPr/>
      <dgm:t>
        <a:bodyPr/>
        <a:lstStyle/>
        <a:p>
          <a:endParaRPr lang="de-DE"/>
        </a:p>
      </dgm:t>
    </dgm:pt>
    <dgm:pt modelId="{3A238278-C50D-46D0-88D4-E409E8EDCAEC}" type="sibTrans" cxnId="{72F5D5E5-C3C0-4904-807B-30834CB5179B}">
      <dgm:prSet/>
      <dgm:spPr/>
      <dgm:t>
        <a:bodyPr/>
        <a:lstStyle/>
        <a:p>
          <a:endParaRPr lang="de-DE"/>
        </a:p>
      </dgm:t>
    </dgm:pt>
    <dgm:pt modelId="{B4D51F61-D36A-4D99-9071-35E4B015BDF3}">
      <dgm:prSet phldrT="[Text]" custT="1"/>
      <dgm:spPr/>
      <dgm:t>
        <a:bodyPr/>
        <a:lstStyle/>
        <a:p>
          <a:pPr marL="358775" lvl="2" indent="0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de-DE" sz="2800" dirty="0" smtClean="0">
              <a:solidFill>
                <a:schemeClr val="tx1"/>
              </a:solidFill>
            </a:rPr>
            <a:t>Schülerinnen und Schüler</a:t>
          </a:r>
          <a:endParaRPr lang="de-DE" sz="2800" dirty="0">
            <a:solidFill>
              <a:schemeClr val="tx1"/>
            </a:solidFill>
          </a:endParaRPr>
        </a:p>
      </dgm:t>
    </dgm:pt>
    <dgm:pt modelId="{AA6EBC9D-AEFD-41F9-8182-20FA5D161905}" type="parTrans" cxnId="{00BC2A2F-6B33-439F-83B0-3F97D926414A}">
      <dgm:prSet/>
      <dgm:spPr/>
      <dgm:t>
        <a:bodyPr/>
        <a:lstStyle/>
        <a:p>
          <a:endParaRPr lang="de-DE"/>
        </a:p>
      </dgm:t>
    </dgm:pt>
    <dgm:pt modelId="{D3375106-A5C7-4DB5-8D28-465F7B99E6DB}" type="sibTrans" cxnId="{00BC2A2F-6B33-439F-83B0-3F97D926414A}">
      <dgm:prSet/>
      <dgm:spPr/>
      <dgm:t>
        <a:bodyPr/>
        <a:lstStyle/>
        <a:p>
          <a:endParaRPr lang="de-DE"/>
        </a:p>
      </dgm:t>
    </dgm:pt>
    <dgm:pt modelId="{DE1D3BA3-E56F-4AF3-83AE-5A789F1FBD11}">
      <dgm:prSet phldrT="[Text]" custT="1"/>
      <dgm:spPr/>
      <dgm:t>
        <a:bodyPr/>
        <a:lstStyle/>
        <a:p>
          <a:pPr marL="358775" lvl="2" indent="0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de-DE" sz="2800" dirty="0" smtClean="0">
              <a:solidFill>
                <a:schemeClr val="tx1"/>
              </a:solidFill>
            </a:rPr>
            <a:t>Lehrkräfte</a:t>
          </a:r>
          <a:endParaRPr lang="de-DE" sz="2800" dirty="0">
            <a:solidFill>
              <a:schemeClr val="tx1"/>
            </a:solidFill>
          </a:endParaRPr>
        </a:p>
      </dgm:t>
    </dgm:pt>
    <dgm:pt modelId="{ED0670D7-10F8-4134-AC74-6BE5C83FF4EC}" type="parTrans" cxnId="{B484A6B9-C243-400F-9423-44967C877472}">
      <dgm:prSet/>
      <dgm:spPr/>
      <dgm:t>
        <a:bodyPr/>
        <a:lstStyle/>
        <a:p>
          <a:endParaRPr lang="de-DE"/>
        </a:p>
      </dgm:t>
    </dgm:pt>
    <dgm:pt modelId="{5A8D710B-43FD-4BAE-9524-2166C73CC784}" type="sibTrans" cxnId="{B484A6B9-C243-400F-9423-44967C877472}">
      <dgm:prSet/>
      <dgm:spPr/>
      <dgm:t>
        <a:bodyPr/>
        <a:lstStyle/>
        <a:p>
          <a:endParaRPr lang="de-DE"/>
        </a:p>
      </dgm:t>
    </dgm:pt>
    <dgm:pt modelId="{3C63A59F-AB0E-4767-8BD8-6C2F05FC01F7}">
      <dgm:prSet phldrT="[Text]" custT="1"/>
      <dgm:spPr/>
      <dgm:t>
        <a:bodyPr/>
        <a:lstStyle/>
        <a:p>
          <a:pPr marL="358775" lvl="2" indent="0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de-DE" sz="2800" dirty="0" smtClean="0">
              <a:solidFill>
                <a:schemeClr val="tx1"/>
              </a:solidFill>
            </a:rPr>
            <a:t>Eltern/Erziehungsberechtigte</a:t>
          </a:r>
          <a:endParaRPr lang="de-DE" sz="2800" dirty="0">
            <a:solidFill>
              <a:schemeClr val="tx1"/>
            </a:solidFill>
          </a:endParaRPr>
        </a:p>
      </dgm:t>
    </dgm:pt>
    <dgm:pt modelId="{189F8C52-4173-4163-B83F-912FFB10233D}" type="parTrans" cxnId="{A3017415-0A20-42C3-8862-B2CE02D15354}">
      <dgm:prSet/>
      <dgm:spPr/>
      <dgm:t>
        <a:bodyPr/>
        <a:lstStyle/>
        <a:p>
          <a:endParaRPr lang="de-DE"/>
        </a:p>
      </dgm:t>
    </dgm:pt>
    <dgm:pt modelId="{6163913F-1BFA-4923-93CE-537F229CE2F0}" type="sibTrans" cxnId="{A3017415-0A20-42C3-8862-B2CE02D15354}">
      <dgm:prSet/>
      <dgm:spPr/>
      <dgm:t>
        <a:bodyPr/>
        <a:lstStyle/>
        <a:p>
          <a:endParaRPr lang="de-DE"/>
        </a:p>
      </dgm:t>
    </dgm:pt>
    <dgm:pt modelId="{8B847C66-F6E8-4633-BEEA-C80252BC8F00}">
      <dgm:prSet phldrT="[Text]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de-DE" sz="3300" dirty="0" smtClean="0"/>
            <a:t>Gleiche/Vergleichbare Fragen zur Digitalstrategie </a:t>
          </a:r>
          <a:endParaRPr lang="de-DE" sz="3300" dirty="0">
            <a:solidFill>
              <a:schemeClr val="tx1"/>
            </a:solidFill>
          </a:endParaRPr>
        </a:p>
      </dgm:t>
    </dgm:pt>
    <dgm:pt modelId="{E0799A34-CD1A-4AB7-B075-6C6FDD91EC05}" type="parTrans" cxnId="{B6145E06-9CCD-4B85-94F7-D5CEBB743F5E}">
      <dgm:prSet/>
      <dgm:spPr/>
    </dgm:pt>
    <dgm:pt modelId="{D59177C1-C311-4FD3-8E53-EB3CFD42CFE4}" type="sibTrans" cxnId="{B6145E06-9CCD-4B85-94F7-D5CEBB743F5E}">
      <dgm:prSet/>
      <dgm:spPr/>
    </dgm:pt>
    <dgm:pt modelId="{D16A5466-D682-496F-B466-4BC1F2227D77}" type="pres">
      <dgm:prSet presAssocID="{3FACCFAA-9B6F-433A-B006-463CBA19101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931A8D43-8F62-435A-9D07-226427BF01D8}" type="pres">
      <dgm:prSet presAssocID="{5D6B2E5F-760B-4C03-98B4-B219873EDC25}" presName="parentLin" presStyleCnt="0"/>
      <dgm:spPr/>
    </dgm:pt>
    <dgm:pt modelId="{9FAB42AF-1D4C-4930-8DCF-08C240399458}" type="pres">
      <dgm:prSet presAssocID="{5D6B2E5F-760B-4C03-98B4-B219873EDC25}" presName="parentLeftMargin" presStyleLbl="node1" presStyleIdx="0" presStyleCnt="1"/>
      <dgm:spPr/>
      <dgm:t>
        <a:bodyPr/>
        <a:lstStyle/>
        <a:p>
          <a:endParaRPr lang="de-DE"/>
        </a:p>
      </dgm:t>
    </dgm:pt>
    <dgm:pt modelId="{85CEA210-A123-4F79-8B23-C6311218D60D}" type="pres">
      <dgm:prSet presAssocID="{5D6B2E5F-760B-4C03-98B4-B219873EDC2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DF0BC1F6-DAB6-4E3C-B99A-EA9FA5866F3B}" type="pres">
      <dgm:prSet presAssocID="{5D6B2E5F-760B-4C03-98B4-B219873EDC25}" presName="negativeSpace" presStyleCnt="0"/>
      <dgm:spPr/>
    </dgm:pt>
    <dgm:pt modelId="{1F566054-B572-4C25-B298-A8DA141DA0F4}" type="pres">
      <dgm:prSet presAssocID="{5D6B2E5F-760B-4C03-98B4-B219873EDC25}" presName="childText" presStyleLbl="conFgAcc1" presStyleIdx="0" presStyleCnt="1" custLinFactNeighborY="25741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72F5D5E5-C3C0-4904-807B-30834CB5179B}" srcId="{5D6B2E5F-760B-4C03-98B4-B219873EDC25}" destId="{2DABEC2F-8B95-48CF-A517-1E552666A121}" srcOrd="0" destOrd="0" parTransId="{8B0F0E2D-A2A5-4EEC-AD3B-55E1EFB03219}" sibTransId="{3A238278-C50D-46D0-88D4-E409E8EDCAEC}"/>
    <dgm:cxn modelId="{FB5DCC9A-F582-4EEE-B61E-D27CD21FF187}" type="presOf" srcId="{5D6B2E5F-760B-4C03-98B4-B219873EDC25}" destId="{85CEA210-A123-4F79-8B23-C6311218D60D}" srcOrd="1" destOrd="0" presId="urn:microsoft.com/office/officeart/2005/8/layout/list1"/>
    <dgm:cxn modelId="{96A64723-EAC9-4850-9BC9-81BCFEB49FBE}" type="presOf" srcId="{8B847C66-F6E8-4633-BEEA-C80252BC8F00}" destId="{1F566054-B572-4C25-B298-A8DA141DA0F4}" srcOrd="0" destOrd="6" presId="urn:microsoft.com/office/officeart/2005/8/layout/list1"/>
    <dgm:cxn modelId="{FF891678-93FC-4F7F-B6A8-4A520982E339}" type="presOf" srcId="{DE1D3BA3-E56F-4AF3-83AE-5A789F1FBD11}" destId="{1F566054-B572-4C25-B298-A8DA141DA0F4}" srcOrd="0" destOrd="2" presId="urn:microsoft.com/office/officeart/2005/8/layout/list1"/>
    <dgm:cxn modelId="{DD2DFA73-F199-4C03-A5F6-3872D66C9FD9}" srcId="{3FACCFAA-9B6F-433A-B006-463CBA191015}" destId="{5D6B2E5F-760B-4C03-98B4-B219873EDC25}" srcOrd="0" destOrd="0" parTransId="{1A5A3CE2-A072-463E-8327-18C23B6CFC2F}" sibTransId="{CBF996F5-9EFD-4C60-ABE3-CB0DF6FD46C0}"/>
    <dgm:cxn modelId="{42D2A81F-E90F-4A14-8BC8-34765595FF25}" type="presOf" srcId="{3EE32FDE-95B8-473A-B5F9-7214F4F5893D}" destId="{1F566054-B572-4C25-B298-A8DA141DA0F4}" srcOrd="0" destOrd="5" presId="urn:microsoft.com/office/officeart/2005/8/layout/list1"/>
    <dgm:cxn modelId="{1A2D6B4D-2F9F-4879-B5DE-D6A9649EDF3F}" type="presOf" srcId="{6B196975-59F4-4B79-B73D-34EE6D4CA0A1}" destId="{1F566054-B572-4C25-B298-A8DA141DA0F4}" srcOrd="0" destOrd="4" presId="urn:microsoft.com/office/officeart/2005/8/layout/list1"/>
    <dgm:cxn modelId="{03C57DBB-A3AF-4C1E-8846-30E1F347ABA4}" type="presOf" srcId="{2DABEC2F-8B95-48CF-A517-1E552666A121}" destId="{1F566054-B572-4C25-B298-A8DA141DA0F4}" srcOrd="0" destOrd="0" presId="urn:microsoft.com/office/officeart/2005/8/layout/list1"/>
    <dgm:cxn modelId="{B484A6B9-C243-400F-9423-44967C877472}" srcId="{2DABEC2F-8B95-48CF-A517-1E552666A121}" destId="{DE1D3BA3-E56F-4AF3-83AE-5A789F1FBD11}" srcOrd="1" destOrd="0" parTransId="{ED0670D7-10F8-4134-AC74-6BE5C83FF4EC}" sibTransId="{5A8D710B-43FD-4BAE-9524-2166C73CC784}"/>
    <dgm:cxn modelId="{F362B654-FEA9-4202-BA16-23B1F9BA9B04}" type="presOf" srcId="{3C63A59F-AB0E-4767-8BD8-6C2F05FC01F7}" destId="{1F566054-B572-4C25-B298-A8DA141DA0F4}" srcOrd="0" destOrd="3" presId="urn:microsoft.com/office/officeart/2005/8/layout/list1"/>
    <dgm:cxn modelId="{BA23A23C-154F-4832-97AF-7F9DC2EFEE53}" srcId="{5D6B2E5F-760B-4C03-98B4-B219873EDC25}" destId="{6B196975-59F4-4B79-B73D-34EE6D4CA0A1}" srcOrd="1" destOrd="0" parTransId="{FF8E4A5E-6245-465F-B0AC-D6228BA4D1BB}" sibTransId="{61ACFED4-3B2F-4103-9EBD-09E712FD1BF8}"/>
    <dgm:cxn modelId="{5149A315-B400-4DC7-8D61-A4D53E5038B8}" type="presOf" srcId="{5D6B2E5F-760B-4C03-98B4-B219873EDC25}" destId="{9FAB42AF-1D4C-4930-8DCF-08C240399458}" srcOrd="0" destOrd="0" presId="urn:microsoft.com/office/officeart/2005/8/layout/list1"/>
    <dgm:cxn modelId="{F0BC987B-320F-403D-8644-7F387682CA85}" type="presOf" srcId="{B4D51F61-D36A-4D99-9071-35E4B015BDF3}" destId="{1F566054-B572-4C25-B298-A8DA141DA0F4}" srcOrd="0" destOrd="1" presId="urn:microsoft.com/office/officeart/2005/8/layout/list1"/>
    <dgm:cxn modelId="{00BC2A2F-6B33-439F-83B0-3F97D926414A}" srcId="{2DABEC2F-8B95-48CF-A517-1E552666A121}" destId="{B4D51F61-D36A-4D99-9071-35E4B015BDF3}" srcOrd="0" destOrd="0" parTransId="{AA6EBC9D-AEFD-41F9-8182-20FA5D161905}" sibTransId="{D3375106-A5C7-4DB5-8D28-465F7B99E6DB}"/>
    <dgm:cxn modelId="{01AB24C8-C20D-4361-AF85-7DD5FD941A89}" srcId="{5D6B2E5F-760B-4C03-98B4-B219873EDC25}" destId="{3EE32FDE-95B8-473A-B5F9-7214F4F5893D}" srcOrd="2" destOrd="0" parTransId="{F1E23936-6641-4E68-8856-A9FF12FA4538}" sibTransId="{F21CD42C-8EF6-48B2-8F82-09CDCEDD0EB7}"/>
    <dgm:cxn modelId="{B6145E06-9CCD-4B85-94F7-D5CEBB743F5E}" srcId="{5D6B2E5F-760B-4C03-98B4-B219873EDC25}" destId="{8B847C66-F6E8-4633-BEEA-C80252BC8F00}" srcOrd="3" destOrd="0" parTransId="{E0799A34-CD1A-4AB7-B075-6C6FDD91EC05}" sibTransId="{D59177C1-C311-4FD3-8E53-EB3CFD42CFE4}"/>
    <dgm:cxn modelId="{A3017415-0A20-42C3-8862-B2CE02D15354}" srcId="{2DABEC2F-8B95-48CF-A517-1E552666A121}" destId="{3C63A59F-AB0E-4767-8BD8-6C2F05FC01F7}" srcOrd="2" destOrd="0" parTransId="{189F8C52-4173-4163-B83F-912FFB10233D}" sibTransId="{6163913F-1BFA-4923-93CE-537F229CE2F0}"/>
    <dgm:cxn modelId="{FC499B62-702C-4232-B062-A5407BA6F207}" type="presOf" srcId="{3FACCFAA-9B6F-433A-B006-463CBA191015}" destId="{D16A5466-D682-496F-B466-4BC1F2227D77}" srcOrd="0" destOrd="0" presId="urn:microsoft.com/office/officeart/2005/8/layout/list1"/>
    <dgm:cxn modelId="{7F45FB20-5F06-4249-918E-8695E4247548}" type="presParOf" srcId="{D16A5466-D682-496F-B466-4BC1F2227D77}" destId="{931A8D43-8F62-435A-9D07-226427BF01D8}" srcOrd="0" destOrd="0" presId="urn:microsoft.com/office/officeart/2005/8/layout/list1"/>
    <dgm:cxn modelId="{5324A61F-2562-4CF2-AF2A-D923D9BD9F66}" type="presParOf" srcId="{931A8D43-8F62-435A-9D07-226427BF01D8}" destId="{9FAB42AF-1D4C-4930-8DCF-08C240399458}" srcOrd="0" destOrd="0" presId="urn:microsoft.com/office/officeart/2005/8/layout/list1"/>
    <dgm:cxn modelId="{47F0FA17-EFD4-475C-A341-8D5D28D716CB}" type="presParOf" srcId="{931A8D43-8F62-435A-9D07-226427BF01D8}" destId="{85CEA210-A123-4F79-8B23-C6311218D60D}" srcOrd="1" destOrd="0" presId="urn:microsoft.com/office/officeart/2005/8/layout/list1"/>
    <dgm:cxn modelId="{692C9C42-B7EB-4295-A2C1-ED64F1936EAE}" type="presParOf" srcId="{D16A5466-D682-496F-B466-4BC1F2227D77}" destId="{DF0BC1F6-DAB6-4E3C-B99A-EA9FA5866F3B}" srcOrd="1" destOrd="0" presId="urn:microsoft.com/office/officeart/2005/8/layout/list1"/>
    <dgm:cxn modelId="{CBAE823C-8674-480A-9216-DF6BCF433601}" type="presParOf" srcId="{D16A5466-D682-496F-B466-4BC1F2227D77}" destId="{1F566054-B572-4C25-B298-A8DA141DA0F4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FACCFAA-9B6F-433A-B006-463CBA191015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5D6B2E5F-760B-4C03-98B4-B219873EDC25}">
      <dgm:prSet phldrT="[Text]"/>
      <dgm:spPr/>
      <dgm:t>
        <a:bodyPr/>
        <a:lstStyle/>
        <a:p>
          <a:r>
            <a:rPr lang="de-DE" dirty="0" smtClean="0"/>
            <a:t>Schülerinnen und Schüler</a:t>
          </a:r>
          <a:endParaRPr lang="de-DE" dirty="0"/>
        </a:p>
      </dgm:t>
    </dgm:pt>
    <dgm:pt modelId="{1A5A3CE2-A072-463E-8327-18C23B6CFC2F}" type="parTrans" cxnId="{DD2DFA73-F199-4C03-A5F6-3872D66C9FD9}">
      <dgm:prSet/>
      <dgm:spPr/>
      <dgm:t>
        <a:bodyPr/>
        <a:lstStyle/>
        <a:p>
          <a:endParaRPr lang="de-DE"/>
        </a:p>
      </dgm:t>
    </dgm:pt>
    <dgm:pt modelId="{CBF996F5-9EFD-4C60-ABE3-CB0DF6FD46C0}" type="sibTrans" cxnId="{DD2DFA73-F199-4C03-A5F6-3872D66C9FD9}">
      <dgm:prSet/>
      <dgm:spPr/>
      <dgm:t>
        <a:bodyPr/>
        <a:lstStyle/>
        <a:p>
          <a:endParaRPr lang="de-DE"/>
        </a:p>
      </dgm:t>
    </dgm:pt>
    <dgm:pt modelId="{2DABEC2F-8B95-48CF-A517-1E552666A121}">
      <dgm:prSet phldrT="[Text]"/>
      <dgm:spPr/>
      <dgm:t>
        <a:bodyPr/>
        <a:lstStyle/>
        <a:p>
          <a:r>
            <a:rPr lang="de-DE" dirty="0" smtClean="0">
              <a:solidFill>
                <a:schemeClr val="tx1"/>
              </a:solidFill>
            </a:rPr>
            <a:t>Zufriedener mit</a:t>
          </a:r>
          <a:endParaRPr lang="de-DE" dirty="0">
            <a:solidFill>
              <a:schemeClr val="tx1"/>
            </a:solidFill>
          </a:endParaRPr>
        </a:p>
      </dgm:t>
    </dgm:pt>
    <dgm:pt modelId="{8B0F0E2D-A2A5-4EEC-AD3B-55E1EFB03219}" type="parTrans" cxnId="{72F5D5E5-C3C0-4904-807B-30834CB5179B}">
      <dgm:prSet/>
      <dgm:spPr/>
      <dgm:t>
        <a:bodyPr/>
        <a:lstStyle/>
        <a:p>
          <a:endParaRPr lang="de-DE"/>
        </a:p>
      </dgm:t>
    </dgm:pt>
    <dgm:pt modelId="{3A238278-C50D-46D0-88D4-E409E8EDCAEC}" type="sibTrans" cxnId="{72F5D5E5-C3C0-4904-807B-30834CB5179B}">
      <dgm:prSet/>
      <dgm:spPr/>
      <dgm:t>
        <a:bodyPr/>
        <a:lstStyle/>
        <a:p>
          <a:endParaRPr lang="de-DE"/>
        </a:p>
      </dgm:t>
    </dgm:pt>
    <dgm:pt modelId="{8C924A7E-94DB-4BEA-B083-B02854764E17}">
      <dgm:prSet phldrT="[Text]"/>
      <dgm:spPr/>
      <dgm:t>
        <a:bodyPr/>
        <a:lstStyle/>
        <a:p>
          <a:r>
            <a:rPr lang="de-DE" dirty="0" smtClean="0">
              <a:solidFill>
                <a:schemeClr val="tx1"/>
              </a:solidFill>
            </a:rPr>
            <a:t>WLAN</a:t>
          </a:r>
          <a:endParaRPr lang="de-DE" dirty="0">
            <a:solidFill>
              <a:schemeClr val="tx1"/>
            </a:solidFill>
          </a:endParaRPr>
        </a:p>
      </dgm:t>
    </dgm:pt>
    <dgm:pt modelId="{4D9D55EA-6146-45E9-A4CE-7F77E786B246}" type="parTrans" cxnId="{D8F3467E-760D-4809-B595-4F89FF079CD4}">
      <dgm:prSet/>
      <dgm:spPr/>
      <dgm:t>
        <a:bodyPr/>
        <a:lstStyle/>
        <a:p>
          <a:endParaRPr lang="de-DE"/>
        </a:p>
      </dgm:t>
    </dgm:pt>
    <dgm:pt modelId="{BC583590-77E3-4367-BB96-4FAE9E7B2E21}" type="sibTrans" cxnId="{D8F3467E-760D-4809-B595-4F89FF079CD4}">
      <dgm:prSet/>
      <dgm:spPr/>
      <dgm:t>
        <a:bodyPr/>
        <a:lstStyle/>
        <a:p>
          <a:endParaRPr lang="de-DE"/>
        </a:p>
      </dgm:t>
    </dgm:pt>
    <dgm:pt modelId="{C86ABA1E-738B-4D73-A83C-80CD1519AA2A}">
      <dgm:prSet phldrT="[Text]"/>
      <dgm:spPr/>
      <dgm:t>
        <a:bodyPr/>
        <a:lstStyle/>
        <a:p>
          <a:r>
            <a:rPr lang="de-DE" dirty="0" smtClean="0">
              <a:solidFill>
                <a:schemeClr val="tx1"/>
              </a:solidFill>
            </a:rPr>
            <a:t>PC Räume</a:t>
          </a:r>
          <a:endParaRPr lang="de-DE" dirty="0">
            <a:solidFill>
              <a:schemeClr val="tx1"/>
            </a:solidFill>
          </a:endParaRPr>
        </a:p>
      </dgm:t>
    </dgm:pt>
    <dgm:pt modelId="{F8560E2A-1B09-46A7-9C45-E813E488951B}" type="parTrans" cxnId="{9B377239-8F6E-4FCC-93B5-A514E96204F5}">
      <dgm:prSet/>
      <dgm:spPr/>
      <dgm:t>
        <a:bodyPr/>
        <a:lstStyle/>
        <a:p>
          <a:endParaRPr lang="de-DE"/>
        </a:p>
      </dgm:t>
    </dgm:pt>
    <dgm:pt modelId="{87E6AC9C-6C3B-4014-82A2-25BBA640A55C}" type="sibTrans" cxnId="{9B377239-8F6E-4FCC-93B5-A514E96204F5}">
      <dgm:prSet/>
      <dgm:spPr/>
      <dgm:t>
        <a:bodyPr/>
        <a:lstStyle/>
        <a:p>
          <a:endParaRPr lang="de-DE"/>
        </a:p>
      </dgm:t>
    </dgm:pt>
    <dgm:pt modelId="{7767A80A-A64C-435D-AAF3-25CBCE194E21}">
      <dgm:prSet phldrT="[Text]"/>
      <dgm:spPr/>
      <dgm:t>
        <a:bodyPr/>
        <a:lstStyle/>
        <a:p>
          <a:r>
            <a:rPr lang="de-DE" dirty="0" smtClean="0">
              <a:solidFill>
                <a:schemeClr val="tx1"/>
              </a:solidFill>
            </a:rPr>
            <a:t>Mobile Endgeräte Ausstattung</a:t>
          </a:r>
          <a:endParaRPr lang="de-DE" dirty="0">
            <a:solidFill>
              <a:schemeClr val="tx1"/>
            </a:solidFill>
          </a:endParaRPr>
        </a:p>
      </dgm:t>
    </dgm:pt>
    <dgm:pt modelId="{64E63B82-2BA9-496D-B5FE-CB2218AAF119}" type="parTrans" cxnId="{8ADC9701-F625-4CD3-9CB3-EBBBB96F814D}">
      <dgm:prSet/>
      <dgm:spPr/>
      <dgm:t>
        <a:bodyPr/>
        <a:lstStyle/>
        <a:p>
          <a:endParaRPr lang="de-DE"/>
        </a:p>
      </dgm:t>
    </dgm:pt>
    <dgm:pt modelId="{FAC565CC-16E2-4090-AEC3-2131B55862AC}" type="sibTrans" cxnId="{8ADC9701-F625-4CD3-9CB3-EBBBB96F814D}">
      <dgm:prSet/>
      <dgm:spPr/>
      <dgm:t>
        <a:bodyPr/>
        <a:lstStyle/>
        <a:p>
          <a:endParaRPr lang="de-DE"/>
        </a:p>
      </dgm:t>
    </dgm:pt>
    <dgm:pt modelId="{D3F2FF0D-DFB9-4376-B9E5-E2E140DC1B9E}">
      <dgm:prSet phldrT="[Text]"/>
      <dgm:spPr/>
      <dgm:t>
        <a:bodyPr/>
        <a:lstStyle/>
        <a:p>
          <a:r>
            <a:rPr lang="de-DE" dirty="0" smtClean="0">
              <a:solidFill>
                <a:schemeClr val="tx1"/>
              </a:solidFill>
            </a:rPr>
            <a:t>Präsentationsmedien</a:t>
          </a:r>
          <a:endParaRPr lang="de-DE" dirty="0">
            <a:solidFill>
              <a:schemeClr val="tx1"/>
            </a:solidFill>
          </a:endParaRPr>
        </a:p>
      </dgm:t>
    </dgm:pt>
    <dgm:pt modelId="{19CDCC06-5659-4EAA-9443-2A77EBC57290}" type="parTrans" cxnId="{C8AA723C-40C2-421E-AAAF-E3677EDAF66C}">
      <dgm:prSet/>
      <dgm:spPr/>
      <dgm:t>
        <a:bodyPr/>
        <a:lstStyle/>
        <a:p>
          <a:endParaRPr lang="de-DE"/>
        </a:p>
      </dgm:t>
    </dgm:pt>
    <dgm:pt modelId="{E59DB114-A112-4F71-8D2D-8BA0A1C56338}" type="sibTrans" cxnId="{C8AA723C-40C2-421E-AAAF-E3677EDAF66C}">
      <dgm:prSet/>
      <dgm:spPr/>
      <dgm:t>
        <a:bodyPr/>
        <a:lstStyle/>
        <a:p>
          <a:endParaRPr lang="de-DE"/>
        </a:p>
      </dgm:t>
    </dgm:pt>
    <dgm:pt modelId="{AC34362B-EDB3-40AF-8C30-CB68101C17D9}">
      <dgm:prSet phldrT="[Text]"/>
      <dgm:spPr/>
      <dgm:t>
        <a:bodyPr/>
        <a:lstStyle/>
        <a:p>
          <a:r>
            <a:rPr lang="de-DE" dirty="0" smtClean="0">
              <a:solidFill>
                <a:schemeClr val="tx1"/>
              </a:solidFill>
            </a:rPr>
            <a:t>Befürworten Vollausstattung erst ab Sekundarstufe 1</a:t>
          </a:r>
          <a:endParaRPr lang="de-DE" dirty="0">
            <a:solidFill>
              <a:schemeClr val="tx1"/>
            </a:solidFill>
          </a:endParaRPr>
        </a:p>
      </dgm:t>
    </dgm:pt>
    <dgm:pt modelId="{492D20EE-CDC2-460D-86AA-2751AB0B779D}" type="parTrans" cxnId="{20624BAE-830B-415D-ABCB-D12C262E3AD2}">
      <dgm:prSet/>
      <dgm:spPr/>
      <dgm:t>
        <a:bodyPr/>
        <a:lstStyle/>
        <a:p>
          <a:endParaRPr lang="de-DE"/>
        </a:p>
      </dgm:t>
    </dgm:pt>
    <dgm:pt modelId="{81538A16-DA37-437F-AD94-11E18284600E}" type="sibTrans" cxnId="{20624BAE-830B-415D-ABCB-D12C262E3AD2}">
      <dgm:prSet/>
      <dgm:spPr/>
      <dgm:t>
        <a:bodyPr/>
        <a:lstStyle/>
        <a:p>
          <a:endParaRPr lang="de-DE"/>
        </a:p>
      </dgm:t>
    </dgm:pt>
    <dgm:pt modelId="{151E1BC5-DA8C-4702-A995-1A229B7A8F95}">
      <dgm:prSet phldrT="[Text]"/>
      <dgm:spPr/>
      <dgm:t>
        <a:bodyPr/>
        <a:lstStyle/>
        <a:p>
          <a:r>
            <a:rPr lang="de-DE" dirty="0" smtClean="0"/>
            <a:t>Lehrkräfte</a:t>
          </a:r>
          <a:endParaRPr lang="de-DE" dirty="0">
            <a:solidFill>
              <a:schemeClr val="tx1"/>
            </a:solidFill>
          </a:endParaRPr>
        </a:p>
      </dgm:t>
    </dgm:pt>
    <dgm:pt modelId="{A0CA078D-9CA6-4DB8-AC21-83744A78A9A0}" type="parTrans" cxnId="{35C8D2E1-51E6-4C81-953B-768DB90E1556}">
      <dgm:prSet/>
      <dgm:spPr/>
      <dgm:t>
        <a:bodyPr/>
        <a:lstStyle/>
        <a:p>
          <a:endParaRPr lang="de-DE"/>
        </a:p>
      </dgm:t>
    </dgm:pt>
    <dgm:pt modelId="{EB0E05A6-673F-43FA-B88B-9149E1FF8200}" type="sibTrans" cxnId="{35C8D2E1-51E6-4C81-953B-768DB90E1556}">
      <dgm:prSet/>
      <dgm:spPr/>
      <dgm:t>
        <a:bodyPr/>
        <a:lstStyle/>
        <a:p>
          <a:endParaRPr lang="de-DE"/>
        </a:p>
      </dgm:t>
    </dgm:pt>
    <dgm:pt modelId="{93ED92EF-E1A7-4336-99AB-5F8C5C993D96}">
      <dgm:prSet phldrT="[Text]"/>
      <dgm:spPr/>
      <dgm:t>
        <a:bodyPr/>
        <a:lstStyle/>
        <a:p>
          <a:r>
            <a:rPr lang="de-DE" dirty="0" smtClean="0">
              <a:solidFill>
                <a:schemeClr val="tx1"/>
              </a:solidFill>
            </a:rPr>
            <a:t>Zufriedener mit </a:t>
          </a:r>
          <a:endParaRPr lang="de-DE" dirty="0">
            <a:solidFill>
              <a:schemeClr val="tx1"/>
            </a:solidFill>
          </a:endParaRPr>
        </a:p>
      </dgm:t>
    </dgm:pt>
    <dgm:pt modelId="{CB08EF92-F765-4013-85DE-A6E761E08501}" type="parTrans" cxnId="{C93E7C8C-D39A-4E81-A050-1247AB3E97FC}">
      <dgm:prSet/>
      <dgm:spPr/>
      <dgm:t>
        <a:bodyPr/>
        <a:lstStyle/>
        <a:p>
          <a:endParaRPr lang="de-DE"/>
        </a:p>
      </dgm:t>
    </dgm:pt>
    <dgm:pt modelId="{4601CCB2-517F-4CBE-B343-1EDE1DD1950E}" type="sibTrans" cxnId="{C93E7C8C-D39A-4E81-A050-1247AB3E97FC}">
      <dgm:prSet/>
      <dgm:spPr/>
      <dgm:t>
        <a:bodyPr/>
        <a:lstStyle/>
        <a:p>
          <a:endParaRPr lang="de-DE"/>
        </a:p>
      </dgm:t>
    </dgm:pt>
    <dgm:pt modelId="{51DF82AB-1FDC-4C0E-A25F-F473753D705D}">
      <dgm:prSet phldrT="[Text]"/>
      <dgm:spPr/>
      <dgm:t>
        <a:bodyPr/>
        <a:lstStyle/>
        <a:p>
          <a:r>
            <a:rPr lang="de-DE" smtClean="0">
              <a:solidFill>
                <a:schemeClr val="tx1"/>
              </a:solidFill>
            </a:rPr>
            <a:t>WLAN</a:t>
          </a:r>
          <a:endParaRPr lang="de-DE" dirty="0">
            <a:solidFill>
              <a:schemeClr val="tx1"/>
            </a:solidFill>
          </a:endParaRPr>
        </a:p>
      </dgm:t>
    </dgm:pt>
    <dgm:pt modelId="{768A182F-B683-4568-BAC0-CAC3EE0F8FAF}" type="parTrans" cxnId="{B5EA54E2-E266-45D0-8B05-8326DB4DFE2C}">
      <dgm:prSet/>
      <dgm:spPr/>
      <dgm:t>
        <a:bodyPr/>
        <a:lstStyle/>
        <a:p>
          <a:endParaRPr lang="de-DE"/>
        </a:p>
      </dgm:t>
    </dgm:pt>
    <dgm:pt modelId="{8669ABFD-B56A-4350-A235-38E9F156E656}" type="sibTrans" cxnId="{B5EA54E2-E266-45D0-8B05-8326DB4DFE2C}">
      <dgm:prSet/>
      <dgm:spPr/>
      <dgm:t>
        <a:bodyPr/>
        <a:lstStyle/>
        <a:p>
          <a:endParaRPr lang="de-DE"/>
        </a:p>
      </dgm:t>
    </dgm:pt>
    <dgm:pt modelId="{4FE21048-301B-46F0-8006-A0E8DD548023}">
      <dgm:prSet/>
      <dgm:spPr/>
      <dgm:t>
        <a:bodyPr/>
        <a:lstStyle/>
        <a:p>
          <a:r>
            <a:rPr lang="de-DE" smtClean="0">
              <a:solidFill>
                <a:schemeClr val="tx1"/>
              </a:solidFill>
            </a:rPr>
            <a:t>Präsentationsmedien</a:t>
          </a:r>
          <a:endParaRPr lang="de-DE" dirty="0">
            <a:solidFill>
              <a:schemeClr val="tx1"/>
            </a:solidFill>
          </a:endParaRPr>
        </a:p>
      </dgm:t>
    </dgm:pt>
    <dgm:pt modelId="{96DED8B8-B65B-4A0E-9820-1F6E1E4BBC88}" type="parTrans" cxnId="{8CA3E86A-DC31-4FED-83E7-D9F02B65C028}">
      <dgm:prSet/>
      <dgm:spPr/>
      <dgm:t>
        <a:bodyPr/>
        <a:lstStyle/>
        <a:p>
          <a:endParaRPr lang="de-DE"/>
        </a:p>
      </dgm:t>
    </dgm:pt>
    <dgm:pt modelId="{C060A02F-057F-4C18-84FC-43D01BC894DF}" type="sibTrans" cxnId="{8CA3E86A-DC31-4FED-83E7-D9F02B65C028}">
      <dgm:prSet/>
      <dgm:spPr/>
      <dgm:t>
        <a:bodyPr/>
        <a:lstStyle/>
        <a:p>
          <a:endParaRPr lang="de-DE"/>
        </a:p>
      </dgm:t>
    </dgm:pt>
    <dgm:pt modelId="{E71E1126-8286-4293-B885-ED7765063525}">
      <dgm:prSet/>
      <dgm:spPr/>
      <dgm:t>
        <a:bodyPr/>
        <a:lstStyle/>
        <a:p>
          <a:r>
            <a:rPr lang="de-DE" smtClean="0">
              <a:solidFill>
                <a:schemeClr val="tx1"/>
              </a:solidFill>
            </a:rPr>
            <a:t>PC Räume</a:t>
          </a:r>
          <a:endParaRPr lang="de-DE" dirty="0">
            <a:solidFill>
              <a:schemeClr val="tx1"/>
            </a:solidFill>
          </a:endParaRPr>
        </a:p>
      </dgm:t>
    </dgm:pt>
    <dgm:pt modelId="{F6B0A974-F24A-4E1C-B6F1-25590263C712}" type="parTrans" cxnId="{5107299D-B75F-405E-8E20-23E4E4758E3B}">
      <dgm:prSet/>
      <dgm:spPr/>
      <dgm:t>
        <a:bodyPr/>
        <a:lstStyle/>
        <a:p>
          <a:endParaRPr lang="de-DE"/>
        </a:p>
      </dgm:t>
    </dgm:pt>
    <dgm:pt modelId="{D7C3F895-13AB-4CF9-ADE6-2E33ACD2D2C4}" type="sibTrans" cxnId="{5107299D-B75F-405E-8E20-23E4E4758E3B}">
      <dgm:prSet/>
      <dgm:spPr/>
      <dgm:t>
        <a:bodyPr/>
        <a:lstStyle/>
        <a:p>
          <a:endParaRPr lang="de-DE"/>
        </a:p>
      </dgm:t>
    </dgm:pt>
    <dgm:pt modelId="{A5FFD5DA-7F83-4A0B-A4C7-EC7EAB5D8344}">
      <dgm:prSet/>
      <dgm:spPr/>
      <dgm:t>
        <a:bodyPr/>
        <a:lstStyle/>
        <a:p>
          <a:r>
            <a:rPr lang="de-DE" dirty="0" smtClean="0">
              <a:solidFill>
                <a:schemeClr val="tx1"/>
              </a:solidFill>
            </a:rPr>
            <a:t>Mobile Endgeräte Ausstattung</a:t>
          </a:r>
          <a:endParaRPr lang="de-DE" dirty="0">
            <a:solidFill>
              <a:schemeClr val="tx1"/>
            </a:solidFill>
          </a:endParaRPr>
        </a:p>
      </dgm:t>
    </dgm:pt>
    <dgm:pt modelId="{5046C7C3-8C97-42EC-B752-FE2422462361}" type="parTrans" cxnId="{3043EF65-69B8-421D-A556-07A44CA94986}">
      <dgm:prSet/>
      <dgm:spPr/>
      <dgm:t>
        <a:bodyPr/>
        <a:lstStyle/>
        <a:p>
          <a:endParaRPr lang="de-DE"/>
        </a:p>
      </dgm:t>
    </dgm:pt>
    <dgm:pt modelId="{891A0888-0B66-4AFA-9688-ECD7FBC30F05}" type="sibTrans" cxnId="{3043EF65-69B8-421D-A556-07A44CA94986}">
      <dgm:prSet/>
      <dgm:spPr/>
      <dgm:t>
        <a:bodyPr/>
        <a:lstStyle/>
        <a:p>
          <a:endParaRPr lang="de-DE"/>
        </a:p>
      </dgm:t>
    </dgm:pt>
    <dgm:pt modelId="{38F5930B-666B-4DFE-99CA-2F48BB85F7C7}">
      <dgm:prSet/>
      <dgm:spPr/>
      <dgm:t>
        <a:bodyPr/>
        <a:lstStyle/>
        <a:p>
          <a:r>
            <a:rPr lang="de-DE" dirty="0" smtClean="0">
              <a:solidFill>
                <a:schemeClr val="tx1"/>
              </a:solidFill>
            </a:rPr>
            <a:t>Befürworten Vollausstattung ab 3. Jahrgang </a:t>
          </a:r>
          <a:endParaRPr lang="de-DE" dirty="0">
            <a:solidFill>
              <a:schemeClr val="tx1"/>
            </a:solidFill>
          </a:endParaRPr>
        </a:p>
      </dgm:t>
    </dgm:pt>
    <dgm:pt modelId="{B04A3CD6-141B-4158-9FDB-A8D3B4987C6F}" type="parTrans" cxnId="{BC1386CD-4BB9-4B16-B5F4-1EA85DB57FA9}">
      <dgm:prSet/>
      <dgm:spPr/>
      <dgm:t>
        <a:bodyPr/>
        <a:lstStyle/>
        <a:p>
          <a:endParaRPr lang="de-DE"/>
        </a:p>
      </dgm:t>
    </dgm:pt>
    <dgm:pt modelId="{1B0CD929-E563-4D43-BB28-9A6593318465}" type="sibTrans" cxnId="{BC1386CD-4BB9-4B16-B5F4-1EA85DB57FA9}">
      <dgm:prSet/>
      <dgm:spPr/>
      <dgm:t>
        <a:bodyPr/>
        <a:lstStyle/>
        <a:p>
          <a:endParaRPr lang="de-DE"/>
        </a:p>
      </dgm:t>
    </dgm:pt>
    <dgm:pt modelId="{BDEF384B-10D1-4C86-B04B-00746B6D7B42}">
      <dgm:prSet/>
      <dgm:spPr/>
      <dgm:t>
        <a:bodyPr/>
        <a:lstStyle/>
        <a:p>
          <a:r>
            <a:rPr lang="de-DE" dirty="0" smtClean="0">
              <a:solidFill>
                <a:schemeClr val="tx1"/>
              </a:solidFill>
            </a:rPr>
            <a:t>Befürworten Vollausstattung ab 3. Jahrgang </a:t>
          </a:r>
          <a:endParaRPr lang="de-DE" dirty="0">
            <a:solidFill>
              <a:schemeClr val="tx1"/>
            </a:solidFill>
          </a:endParaRPr>
        </a:p>
      </dgm:t>
    </dgm:pt>
    <dgm:pt modelId="{8054334A-A3D4-4666-B420-AA3D72979102}" type="parTrans" cxnId="{363AF839-95F2-44E6-AA6C-CE011569A457}">
      <dgm:prSet/>
      <dgm:spPr/>
      <dgm:t>
        <a:bodyPr/>
        <a:lstStyle/>
        <a:p>
          <a:endParaRPr lang="de-DE"/>
        </a:p>
      </dgm:t>
    </dgm:pt>
    <dgm:pt modelId="{AA5D62DD-67D0-43AB-9AEC-20CD65DF64A4}" type="sibTrans" cxnId="{363AF839-95F2-44E6-AA6C-CE011569A457}">
      <dgm:prSet/>
      <dgm:spPr/>
      <dgm:t>
        <a:bodyPr/>
        <a:lstStyle/>
        <a:p>
          <a:endParaRPr lang="de-DE"/>
        </a:p>
      </dgm:t>
    </dgm:pt>
    <dgm:pt modelId="{623796D6-7886-4F65-8DB8-6CEFE1CB4EC7}">
      <dgm:prSet/>
      <dgm:spPr/>
      <dgm:t>
        <a:bodyPr/>
        <a:lstStyle/>
        <a:p>
          <a:r>
            <a:rPr lang="de-DE" dirty="0" smtClean="0"/>
            <a:t>Eltern</a:t>
          </a:r>
          <a:endParaRPr lang="de-DE" dirty="0">
            <a:solidFill>
              <a:schemeClr val="tx1"/>
            </a:solidFill>
          </a:endParaRPr>
        </a:p>
      </dgm:t>
    </dgm:pt>
    <dgm:pt modelId="{C55A798C-CDDA-4B6D-91B8-CAB61134F721}" type="parTrans" cxnId="{0E18AF16-B51D-41BA-8502-A7BE7015A14F}">
      <dgm:prSet/>
      <dgm:spPr/>
      <dgm:t>
        <a:bodyPr/>
        <a:lstStyle/>
        <a:p>
          <a:endParaRPr lang="de-DE"/>
        </a:p>
      </dgm:t>
    </dgm:pt>
    <dgm:pt modelId="{C88859BE-E3AC-4EA1-BB81-1B0FF067D75B}" type="sibTrans" cxnId="{0E18AF16-B51D-41BA-8502-A7BE7015A14F}">
      <dgm:prSet/>
      <dgm:spPr/>
      <dgm:t>
        <a:bodyPr/>
        <a:lstStyle/>
        <a:p>
          <a:endParaRPr lang="de-DE"/>
        </a:p>
      </dgm:t>
    </dgm:pt>
    <dgm:pt modelId="{B0F6DC1E-0B78-4268-948C-858E9A26B09C}">
      <dgm:prSet/>
      <dgm:spPr/>
      <dgm:t>
        <a:bodyPr/>
        <a:lstStyle/>
        <a:p>
          <a:r>
            <a:rPr lang="de-DE" dirty="0" smtClean="0">
              <a:solidFill>
                <a:schemeClr val="tx1"/>
              </a:solidFill>
            </a:rPr>
            <a:t>Ist die Einheitlichkeit der Ausstattung wichtig</a:t>
          </a:r>
          <a:endParaRPr lang="de-DE" dirty="0">
            <a:solidFill>
              <a:schemeClr val="tx1"/>
            </a:solidFill>
          </a:endParaRPr>
        </a:p>
      </dgm:t>
    </dgm:pt>
    <dgm:pt modelId="{7DDBF8AB-7CB8-4738-9576-6FDB8E4C66E7}" type="parTrans" cxnId="{23CFE0B3-CDC1-4B84-8F64-D84BB4CB9953}">
      <dgm:prSet/>
      <dgm:spPr/>
      <dgm:t>
        <a:bodyPr/>
        <a:lstStyle/>
        <a:p>
          <a:endParaRPr lang="de-DE"/>
        </a:p>
      </dgm:t>
    </dgm:pt>
    <dgm:pt modelId="{46552BB2-BEEC-46AD-959F-08F156D3E463}" type="sibTrans" cxnId="{23CFE0B3-CDC1-4B84-8F64-D84BB4CB9953}">
      <dgm:prSet/>
      <dgm:spPr/>
      <dgm:t>
        <a:bodyPr/>
        <a:lstStyle/>
        <a:p>
          <a:endParaRPr lang="de-DE"/>
        </a:p>
      </dgm:t>
    </dgm:pt>
    <dgm:pt modelId="{3AD5FAC2-C530-4737-BEDD-90E2BEE2D8CE}">
      <dgm:prSet/>
      <dgm:spPr/>
      <dgm:t>
        <a:bodyPr/>
        <a:lstStyle/>
        <a:p>
          <a:r>
            <a:rPr lang="de-DE" dirty="0" smtClean="0">
              <a:solidFill>
                <a:schemeClr val="tx1"/>
              </a:solidFill>
            </a:rPr>
            <a:t>Möchte das die Geräte nach Hause genommen werden aber nicht für private Zwecke genutzt werden </a:t>
          </a:r>
          <a:endParaRPr lang="de-DE" dirty="0">
            <a:solidFill>
              <a:schemeClr val="tx1"/>
            </a:solidFill>
          </a:endParaRPr>
        </a:p>
      </dgm:t>
    </dgm:pt>
    <dgm:pt modelId="{D07DBC25-64BF-4BE4-86C2-0BF6C84DAB4C}" type="parTrans" cxnId="{5B1FB331-69D2-4D4B-B6FC-D8E8D75D2BD4}">
      <dgm:prSet/>
      <dgm:spPr/>
      <dgm:t>
        <a:bodyPr/>
        <a:lstStyle/>
        <a:p>
          <a:endParaRPr lang="de-DE"/>
        </a:p>
      </dgm:t>
    </dgm:pt>
    <dgm:pt modelId="{3F9B8CAC-B9A8-471A-B4C3-1AA8BBFABCB1}" type="sibTrans" cxnId="{5B1FB331-69D2-4D4B-B6FC-D8E8D75D2BD4}">
      <dgm:prSet/>
      <dgm:spPr/>
      <dgm:t>
        <a:bodyPr/>
        <a:lstStyle/>
        <a:p>
          <a:endParaRPr lang="de-DE"/>
        </a:p>
      </dgm:t>
    </dgm:pt>
    <dgm:pt modelId="{481D1A59-6324-4C48-A9BE-643BD5B1E826}" type="pres">
      <dgm:prSet presAssocID="{3FACCFAA-9B6F-433A-B006-463CBA191015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de-DE"/>
        </a:p>
      </dgm:t>
    </dgm:pt>
    <dgm:pt modelId="{C4A41AD5-0E6C-460E-AC0E-D0B263ABB088}" type="pres">
      <dgm:prSet presAssocID="{5D6B2E5F-760B-4C03-98B4-B219873EDC25}" presName="thickLine" presStyleLbl="alignNode1" presStyleIdx="0" presStyleCnt="3"/>
      <dgm:spPr/>
    </dgm:pt>
    <dgm:pt modelId="{7D59AC00-04EC-4C45-A9AA-2E1C84D8E618}" type="pres">
      <dgm:prSet presAssocID="{5D6B2E5F-760B-4C03-98B4-B219873EDC25}" presName="horz1" presStyleCnt="0"/>
      <dgm:spPr/>
    </dgm:pt>
    <dgm:pt modelId="{28D0509E-3969-4D08-AED7-E1AECB3463F1}" type="pres">
      <dgm:prSet presAssocID="{5D6B2E5F-760B-4C03-98B4-B219873EDC25}" presName="tx1" presStyleLbl="revTx" presStyleIdx="0" presStyleCnt="18"/>
      <dgm:spPr/>
      <dgm:t>
        <a:bodyPr/>
        <a:lstStyle/>
        <a:p>
          <a:endParaRPr lang="de-DE"/>
        </a:p>
      </dgm:t>
    </dgm:pt>
    <dgm:pt modelId="{2F36984E-EFCA-4F3B-9469-E887865E58F7}" type="pres">
      <dgm:prSet presAssocID="{5D6B2E5F-760B-4C03-98B4-B219873EDC25}" presName="vert1" presStyleCnt="0"/>
      <dgm:spPr/>
    </dgm:pt>
    <dgm:pt modelId="{9EBECEBE-5353-41F9-8B8B-CA4A60990D26}" type="pres">
      <dgm:prSet presAssocID="{2DABEC2F-8B95-48CF-A517-1E552666A121}" presName="vertSpace2a" presStyleCnt="0"/>
      <dgm:spPr/>
    </dgm:pt>
    <dgm:pt modelId="{754BC323-F38B-4975-883C-B8C441FA64C1}" type="pres">
      <dgm:prSet presAssocID="{2DABEC2F-8B95-48CF-A517-1E552666A121}" presName="horz2" presStyleCnt="0"/>
      <dgm:spPr/>
    </dgm:pt>
    <dgm:pt modelId="{1E424D0A-2D72-42AC-A851-3C31A0689895}" type="pres">
      <dgm:prSet presAssocID="{2DABEC2F-8B95-48CF-A517-1E552666A121}" presName="horzSpace2" presStyleCnt="0"/>
      <dgm:spPr/>
    </dgm:pt>
    <dgm:pt modelId="{D6F935EF-39BB-45E4-B4E8-A84721C74ABF}" type="pres">
      <dgm:prSet presAssocID="{2DABEC2F-8B95-48CF-A517-1E552666A121}" presName="tx2" presStyleLbl="revTx" presStyleIdx="1" presStyleCnt="18"/>
      <dgm:spPr/>
      <dgm:t>
        <a:bodyPr/>
        <a:lstStyle/>
        <a:p>
          <a:endParaRPr lang="de-DE"/>
        </a:p>
      </dgm:t>
    </dgm:pt>
    <dgm:pt modelId="{DCF0B906-5855-40F9-BC05-2E91C5536B89}" type="pres">
      <dgm:prSet presAssocID="{2DABEC2F-8B95-48CF-A517-1E552666A121}" presName="vert2" presStyleCnt="0"/>
      <dgm:spPr/>
    </dgm:pt>
    <dgm:pt modelId="{B25A29A6-3EEA-458E-A016-2E7CCF84312C}" type="pres">
      <dgm:prSet presAssocID="{8C924A7E-94DB-4BEA-B083-B02854764E17}" presName="horz3" presStyleCnt="0"/>
      <dgm:spPr/>
    </dgm:pt>
    <dgm:pt modelId="{01243014-FA2D-455C-BC0D-5352DA4AEAE1}" type="pres">
      <dgm:prSet presAssocID="{8C924A7E-94DB-4BEA-B083-B02854764E17}" presName="horzSpace3" presStyleCnt="0"/>
      <dgm:spPr/>
    </dgm:pt>
    <dgm:pt modelId="{9F05E64E-307C-4674-9540-9B5DCF7DFA32}" type="pres">
      <dgm:prSet presAssocID="{8C924A7E-94DB-4BEA-B083-B02854764E17}" presName="tx3" presStyleLbl="revTx" presStyleIdx="2" presStyleCnt="18"/>
      <dgm:spPr/>
      <dgm:t>
        <a:bodyPr/>
        <a:lstStyle/>
        <a:p>
          <a:endParaRPr lang="de-DE"/>
        </a:p>
      </dgm:t>
    </dgm:pt>
    <dgm:pt modelId="{E524A168-675A-4CFD-92FA-047A9E88D508}" type="pres">
      <dgm:prSet presAssocID="{8C924A7E-94DB-4BEA-B083-B02854764E17}" presName="vert3" presStyleCnt="0"/>
      <dgm:spPr/>
    </dgm:pt>
    <dgm:pt modelId="{4AAFBA11-6159-4478-AC42-D0CC24235B54}" type="pres">
      <dgm:prSet presAssocID="{BC583590-77E3-4367-BB96-4FAE9E7B2E21}" presName="thinLine3" presStyleLbl="callout" presStyleIdx="0" presStyleCnt="13"/>
      <dgm:spPr/>
    </dgm:pt>
    <dgm:pt modelId="{B01BF1AA-B08D-48D5-A0DF-89F90BA30B28}" type="pres">
      <dgm:prSet presAssocID="{D3F2FF0D-DFB9-4376-B9E5-E2E140DC1B9E}" presName="horz3" presStyleCnt="0"/>
      <dgm:spPr/>
    </dgm:pt>
    <dgm:pt modelId="{4C8E9FA1-A699-429F-82DB-AC1115C4DE2F}" type="pres">
      <dgm:prSet presAssocID="{D3F2FF0D-DFB9-4376-B9E5-E2E140DC1B9E}" presName="horzSpace3" presStyleCnt="0"/>
      <dgm:spPr/>
    </dgm:pt>
    <dgm:pt modelId="{F2FA79F9-E37E-439A-92DB-1C5A5813564D}" type="pres">
      <dgm:prSet presAssocID="{D3F2FF0D-DFB9-4376-B9E5-E2E140DC1B9E}" presName="tx3" presStyleLbl="revTx" presStyleIdx="3" presStyleCnt="18"/>
      <dgm:spPr/>
      <dgm:t>
        <a:bodyPr/>
        <a:lstStyle/>
        <a:p>
          <a:endParaRPr lang="de-DE"/>
        </a:p>
      </dgm:t>
    </dgm:pt>
    <dgm:pt modelId="{5FB95DD1-45B4-44E1-ADFC-725D0974CC65}" type="pres">
      <dgm:prSet presAssocID="{D3F2FF0D-DFB9-4376-B9E5-E2E140DC1B9E}" presName="vert3" presStyleCnt="0"/>
      <dgm:spPr/>
    </dgm:pt>
    <dgm:pt modelId="{833E5E27-9426-488E-8EAA-EBD6A88E58D2}" type="pres">
      <dgm:prSet presAssocID="{E59DB114-A112-4F71-8D2D-8BA0A1C56338}" presName="thinLine3" presStyleLbl="callout" presStyleIdx="1" presStyleCnt="13"/>
      <dgm:spPr/>
    </dgm:pt>
    <dgm:pt modelId="{710F0DC3-3152-468D-A51D-64BA8C5170B0}" type="pres">
      <dgm:prSet presAssocID="{C86ABA1E-738B-4D73-A83C-80CD1519AA2A}" presName="horz3" presStyleCnt="0"/>
      <dgm:spPr/>
    </dgm:pt>
    <dgm:pt modelId="{4B7763F1-AB58-4A31-AF3A-AF0996D010EF}" type="pres">
      <dgm:prSet presAssocID="{C86ABA1E-738B-4D73-A83C-80CD1519AA2A}" presName="horzSpace3" presStyleCnt="0"/>
      <dgm:spPr/>
    </dgm:pt>
    <dgm:pt modelId="{6D4BA97B-16EE-4B31-8AF0-38535C1AD048}" type="pres">
      <dgm:prSet presAssocID="{C86ABA1E-738B-4D73-A83C-80CD1519AA2A}" presName="tx3" presStyleLbl="revTx" presStyleIdx="4" presStyleCnt="18"/>
      <dgm:spPr/>
      <dgm:t>
        <a:bodyPr/>
        <a:lstStyle/>
        <a:p>
          <a:endParaRPr lang="de-DE"/>
        </a:p>
      </dgm:t>
    </dgm:pt>
    <dgm:pt modelId="{946A28B4-5360-481B-BE55-B0A7404AB2BE}" type="pres">
      <dgm:prSet presAssocID="{C86ABA1E-738B-4D73-A83C-80CD1519AA2A}" presName="vert3" presStyleCnt="0"/>
      <dgm:spPr/>
    </dgm:pt>
    <dgm:pt modelId="{8BF13EB4-51BA-4B31-863C-FAD7B2E7C039}" type="pres">
      <dgm:prSet presAssocID="{87E6AC9C-6C3B-4014-82A2-25BBA640A55C}" presName="thinLine3" presStyleLbl="callout" presStyleIdx="2" presStyleCnt="13"/>
      <dgm:spPr/>
    </dgm:pt>
    <dgm:pt modelId="{C8B34CD4-65B3-410A-B18F-E860CD4F67BA}" type="pres">
      <dgm:prSet presAssocID="{7767A80A-A64C-435D-AAF3-25CBCE194E21}" presName="horz3" presStyleCnt="0"/>
      <dgm:spPr/>
    </dgm:pt>
    <dgm:pt modelId="{3AAB624F-23E3-4733-9284-CFA6B1686134}" type="pres">
      <dgm:prSet presAssocID="{7767A80A-A64C-435D-AAF3-25CBCE194E21}" presName="horzSpace3" presStyleCnt="0"/>
      <dgm:spPr/>
    </dgm:pt>
    <dgm:pt modelId="{8161BDEA-C6B0-4A80-97F8-07CDDC2231C6}" type="pres">
      <dgm:prSet presAssocID="{7767A80A-A64C-435D-AAF3-25CBCE194E21}" presName="tx3" presStyleLbl="revTx" presStyleIdx="5" presStyleCnt="18"/>
      <dgm:spPr/>
      <dgm:t>
        <a:bodyPr/>
        <a:lstStyle/>
        <a:p>
          <a:endParaRPr lang="de-DE"/>
        </a:p>
      </dgm:t>
    </dgm:pt>
    <dgm:pt modelId="{5BF8F700-88D5-45C5-9830-6EA9B8EB401C}" type="pres">
      <dgm:prSet presAssocID="{7767A80A-A64C-435D-AAF3-25CBCE194E21}" presName="vert3" presStyleCnt="0"/>
      <dgm:spPr/>
    </dgm:pt>
    <dgm:pt modelId="{54280074-0EEF-429F-AD73-593391541E10}" type="pres">
      <dgm:prSet presAssocID="{2DABEC2F-8B95-48CF-A517-1E552666A121}" presName="thinLine2b" presStyleLbl="callout" presStyleIdx="3" presStyleCnt="13"/>
      <dgm:spPr/>
    </dgm:pt>
    <dgm:pt modelId="{5368C3F2-9D9D-411B-879F-99A641A008F4}" type="pres">
      <dgm:prSet presAssocID="{2DABEC2F-8B95-48CF-A517-1E552666A121}" presName="vertSpace2b" presStyleCnt="0"/>
      <dgm:spPr/>
    </dgm:pt>
    <dgm:pt modelId="{22C8B03B-81C1-4103-8369-0969F314F600}" type="pres">
      <dgm:prSet presAssocID="{AC34362B-EDB3-40AF-8C30-CB68101C17D9}" presName="horz2" presStyleCnt="0"/>
      <dgm:spPr/>
    </dgm:pt>
    <dgm:pt modelId="{AC741E3D-DD5C-4E9F-8F71-EF85F4BD4C10}" type="pres">
      <dgm:prSet presAssocID="{AC34362B-EDB3-40AF-8C30-CB68101C17D9}" presName="horzSpace2" presStyleCnt="0"/>
      <dgm:spPr/>
    </dgm:pt>
    <dgm:pt modelId="{A477889B-8D8C-4D1D-B5B0-491A1029700A}" type="pres">
      <dgm:prSet presAssocID="{AC34362B-EDB3-40AF-8C30-CB68101C17D9}" presName="tx2" presStyleLbl="revTx" presStyleIdx="6" presStyleCnt="18"/>
      <dgm:spPr/>
      <dgm:t>
        <a:bodyPr/>
        <a:lstStyle/>
        <a:p>
          <a:endParaRPr lang="de-DE"/>
        </a:p>
      </dgm:t>
    </dgm:pt>
    <dgm:pt modelId="{F9F36F98-780D-4536-83AA-73098C424C2A}" type="pres">
      <dgm:prSet presAssocID="{AC34362B-EDB3-40AF-8C30-CB68101C17D9}" presName="vert2" presStyleCnt="0"/>
      <dgm:spPr/>
    </dgm:pt>
    <dgm:pt modelId="{AAE1F3CD-F8EF-4892-A9BB-77B59481588C}" type="pres">
      <dgm:prSet presAssocID="{AC34362B-EDB3-40AF-8C30-CB68101C17D9}" presName="thinLine2b" presStyleLbl="callout" presStyleIdx="4" presStyleCnt="13"/>
      <dgm:spPr/>
    </dgm:pt>
    <dgm:pt modelId="{B70E8DFD-E7F9-42A8-8B2B-FB8F33677415}" type="pres">
      <dgm:prSet presAssocID="{AC34362B-EDB3-40AF-8C30-CB68101C17D9}" presName="vertSpace2b" presStyleCnt="0"/>
      <dgm:spPr/>
    </dgm:pt>
    <dgm:pt modelId="{B410C782-C5FA-46B0-B819-42CD2E5510B2}" type="pres">
      <dgm:prSet presAssocID="{151E1BC5-DA8C-4702-A995-1A229B7A8F95}" presName="thickLine" presStyleLbl="alignNode1" presStyleIdx="1" presStyleCnt="3"/>
      <dgm:spPr/>
    </dgm:pt>
    <dgm:pt modelId="{EF7B084F-1B2C-4EFD-9929-516B090DD690}" type="pres">
      <dgm:prSet presAssocID="{151E1BC5-DA8C-4702-A995-1A229B7A8F95}" presName="horz1" presStyleCnt="0"/>
      <dgm:spPr/>
    </dgm:pt>
    <dgm:pt modelId="{716ED52B-E5D6-4551-A5A5-56B21D13EF10}" type="pres">
      <dgm:prSet presAssocID="{151E1BC5-DA8C-4702-A995-1A229B7A8F95}" presName="tx1" presStyleLbl="revTx" presStyleIdx="7" presStyleCnt="18"/>
      <dgm:spPr/>
      <dgm:t>
        <a:bodyPr/>
        <a:lstStyle/>
        <a:p>
          <a:endParaRPr lang="de-DE"/>
        </a:p>
      </dgm:t>
    </dgm:pt>
    <dgm:pt modelId="{52A65E53-DF42-4ECB-B446-7A09F3DF50C8}" type="pres">
      <dgm:prSet presAssocID="{151E1BC5-DA8C-4702-A995-1A229B7A8F95}" presName="vert1" presStyleCnt="0"/>
      <dgm:spPr/>
    </dgm:pt>
    <dgm:pt modelId="{ABF31D9E-A785-4BEF-9926-8F657F9CED09}" type="pres">
      <dgm:prSet presAssocID="{93ED92EF-E1A7-4336-99AB-5F8C5C993D96}" presName="vertSpace2a" presStyleCnt="0"/>
      <dgm:spPr/>
    </dgm:pt>
    <dgm:pt modelId="{CC9269BB-A4A8-4A3A-919A-5695F5212059}" type="pres">
      <dgm:prSet presAssocID="{93ED92EF-E1A7-4336-99AB-5F8C5C993D96}" presName="horz2" presStyleCnt="0"/>
      <dgm:spPr/>
    </dgm:pt>
    <dgm:pt modelId="{CAC17524-60C2-437D-827A-FCBBBCFABD70}" type="pres">
      <dgm:prSet presAssocID="{93ED92EF-E1A7-4336-99AB-5F8C5C993D96}" presName="horzSpace2" presStyleCnt="0"/>
      <dgm:spPr/>
    </dgm:pt>
    <dgm:pt modelId="{C3C691CA-132F-43A1-8789-9DD6DE308B20}" type="pres">
      <dgm:prSet presAssocID="{93ED92EF-E1A7-4336-99AB-5F8C5C993D96}" presName="tx2" presStyleLbl="revTx" presStyleIdx="8" presStyleCnt="18"/>
      <dgm:spPr/>
      <dgm:t>
        <a:bodyPr/>
        <a:lstStyle/>
        <a:p>
          <a:endParaRPr lang="de-DE"/>
        </a:p>
      </dgm:t>
    </dgm:pt>
    <dgm:pt modelId="{43077AF0-1E3E-47AC-BB2A-BC009CCCB7F6}" type="pres">
      <dgm:prSet presAssocID="{93ED92EF-E1A7-4336-99AB-5F8C5C993D96}" presName="vert2" presStyleCnt="0"/>
      <dgm:spPr/>
    </dgm:pt>
    <dgm:pt modelId="{2F870538-3A96-4D85-AFBB-E9569A64A45C}" type="pres">
      <dgm:prSet presAssocID="{51DF82AB-1FDC-4C0E-A25F-F473753D705D}" presName="horz3" presStyleCnt="0"/>
      <dgm:spPr/>
    </dgm:pt>
    <dgm:pt modelId="{77EB87DC-4B6F-43E4-AAA0-7259C6E4E8F2}" type="pres">
      <dgm:prSet presAssocID="{51DF82AB-1FDC-4C0E-A25F-F473753D705D}" presName="horzSpace3" presStyleCnt="0"/>
      <dgm:spPr/>
    </dgm:pt>
    <dgm:pt modelId="{F8F2782A-F349-488B-90ED-BB67C448BC0B}" type="pres">
      <dgm:prSet presAssocID="{51DF82AB-1FDC-4C0E-A25F-F473753D705D}" presName="tx3" presStyleLbl="revTx" presStyleIdx="9" presStyleCnt="18"/>
      <dgm:spPr/>
      <dgm:t>
        <a:bodyPr/>
        <a:lstStyle/>
        <a:p>
          <a:endParaRPr lang="de-DE"/>
        </a:p>
      </dgm:t>
    </dgm:pt>
    <dgm:pt modelId="{F7781509-A682-4FD8-BB40-9B69EA70E0E5}" type="pres">
      <dgm:prSet presAssocID="{51DF82AB-1FDC-4C0E-A25F-F473753D705D}" presName="vert3" presStyleCnt="0"/>
      <dgm:spPr/>
    </dgm:pt>
    <dgm:pt modelId="{3F376070-5CF0-4C80-9B68-4D3064971DBE}" type="pres">
      <dgm:prSet presAssocID="{8669ABFD-B56A-4350-A235-38E9F156E656}" presName="thinLine3" presStyleLbl="callout" presStyleIdx="5" presStyleCnt="13"/>
      <dgm:spPr/>
    </dgm:pt>
    <dgm:pt modelId="{DF99EDBD-8702-46F3-9293-C5F622C92932}" type="pres">
      <dgm:prSet presAssocID="{4FE21048-301B-46F0-8006-A0E8DD548023}" presName="horz3" presStyleCnt="0"/>
      <dgm:spPr/>
    </dgm:pt>
    <dgm:pt modelId="{364C88BB-7422-4A02-9536-95E5E1377614}" type="pres">
      <dgm:prSet presAssocID="{4FE21048-301B-46F0-8006-A0E8DD548023}" presName="horzSpace3" presStyleCnt="0"/>
      <dgm:spPr/>
    </dgm:pt>
    <dgm:pt modelId="{CA44216B-D089-412C-9E3A-DA86AFB38D25}" type="pres">
      <dgm:prSet presAssocID="{4FE21048-301B-46F0-8006-A0E8DD548023}" presName="tx3" presStyleLbl="revTx" presStyleIdx="10" presStyleCnt="18"/>
      <dgm:spPr/>
      <dgm:t>
        <a:bodyPr/>
        <a:lstStyle/>
        <a:p>
          <a:endParaRPr lang="de-DE"/>
        </a:p>
      </dgm:t>
    </dgm:pt>
    <dgm:pt modelId="{EA50C451-23AC-46AA-9766-EF80F9A5C7F3}" type="pres">
      <dgm:prSet presAssocID="{4FE21048-301B-46F0-8006-A0E8DD548023}" presName="vert3" presStyleCnt="0"/>
      <dgm:spPr/>
    </dgm:pt>
    <dgm:pt modelId="{21736982-15DB-4F70-8A33-8B4DE3D0527E}" type="pres">
      <dgm:prSet presAssocID="{C060A02F-057F-4C18-84FC-43D01BC894DF}" presName="thinLine3" presStyleLbl="callout" presStyleIdx="6" presStyleCnt="13"/>
      <dgm:spPr/>
    </dgm:pt>
    <dgm:pt modelId="{AC9021F3-DAEA-4150-BB8D-5460701103FF}" type="pres">
      <dgm:prSet presAssocID="{E71E1126-8286-4293-B885-ED7765063525}" presName="horz3" presStyleCnt="0"/>
      <dgm:spPr/>
    </dgm:pt>
    <dgm:pt modelId="{10622596-86FA-4709-9458-0D4580CD981F}" type="pres">
      <dgm:prSet presAssocID="{E71E1126-8286-4293-B885-ED7765063525}" presName="horzSpace3" presStyleCnt="0"/>
      <dgm:spPr/>
    </dgm:pt>
    <dgm:pt modelId="{0D6A58F3-D122-43FB-863F-5124FCBAD6AD}" type="pres">
      <dgm:prSet presAssocID="{E71E1126-8286-4293-B885-ED7765063525}" presName="tx3" presStyleLbl="revTx" presStyleIdx="11" presStyleCnt="18"/>
      <dgm:spPr/>
      <dgm:t>
        <a:bodyPr/>
        <a:lstStyle/>
        <a:p>
          <a:endParaRPr lang="de-DE"/>
        </a:p>
      </dgm:t>
    </dgm:pt>
    <dgm:pt modelId="{5CFEBF0B-C821-4F1B-82B5-6698720A6609}" type="pres">
      <dgm:prSet presAssocID="{E71E1126-8286-4293-B885-ED7765063525}" presName="vert3" presStyleCnt="0"/>
      <dgm:spPr/>
    </dgm:pt>
    <dgm:pt modelId="{125009F8-3A57-4FC9-A7C0-AB812E49F434}" type="pres">
      <dgm:prSet presAssocID="{D7C3F895-13AB-4CF9-ADE6-2E33ACD2D2C4}" presName="thinLine3" presStyleLbl="callout" presStyleIdx="7" presStyleCnt="13"/>
      <dgm:spPr/>
    </dgm:pt>
    <dgm:pt modelId="{5C74F20B-1E09-4470-9C4A-79A7487E9A96}" type="pres">
      <dgm:prSet presAssocID="{A5FFD5DA-7F83-4A0B-A4C7-EC7EAB5D8344}" presName="horz3" presStyleCnt="0"/>
      <dgm:spPr/>
    </dgm:pt>
    <dgm:pt modelId="{2DF883F4-DEE9-4CA9-A8AD-360DFD9D11A9}" type="pres">
      <dgm:prSet presAssocID="{A5FFD5DA-7F83-4A0B-A4C7-EC7EAB5D8344}" presName="horzSpace3" presStyleCnt="0"/>
      <dgm:spPr/>
    </dgm:pt>
    <dgm:pt modelId="{980C358E-65DE-485A-9FD8-08F9C6BD7748}" type="pres">
      <dgm:prSet presAssocID="{A5FFD5DA-7F83-4A0B-A4C7-EC7EAB5D8344}" presName="tx3" presStyleLbl="revTx" presStyleIdx="12" presStyleCnt="18"/>
      <dgm:spPr/>
      <dgm:t>
        <a:bodyPr/>
        <a:lstStyle/>
        <a:p>
          <a:endParaRPr lang="de-DE"/>
        </a:p>
      </dgm:t>
    </dgm:pt>
    <dgm:pt modelId="{34BD9160-A0BD-46A4-868A-D26AEA061E4A}" type="pres">
      <dgm:prSet presAssocID="{A5FFD5DA-7F83-4A0B-A4C7-EC7EAB5D8344}" presName="vert3" presStyleCnt="0"/>
      <dgm:spPr/>
    </dgm:pt>
    <dgm:pt modelId="{DB5783CA-41E1-4710-B3D7-8468583C63B7}" type="pres">
      <dgm:prSet presAssocID="{93ED92EF-E1A7-4336-99AB-5F8C5C993D96}" presName="thinLine2b" presStyleLbl="callout" presStyleIdx="8" presStyleCnt="13"/>
      <dgm:spPr/>
    </dgm:pt>
    <dgm:pt modelId="{C9453479-A584-43C9-ACE8-2D7D2C0F6E8D}" type="pres">
      <dgm:prSet presAssocID="{93ED92EF-E1A7-4336-99AB-5F8C5C993D96}" presName="vertSpace2b" presStyleCnt="0"/>
      <dgm:spPr/>
    </dgm:pt>
    <dgm:pt modelId="{FD2B4AA2-CF56-44CC-8D05-E790995897A7}" type="pres">
      <dgm:prSet presAssocID="{38F5930B-666B-4DFE-99CA-2F48BB85F7C7}" presName="horz2" presStyleCnt="0"/>
      <dgm:spPr/>
    </dgm:pt>
    <dgm:pt modelId="{32CD0E27-89D1-4F21-B22F-F1697C9FC9C7}" type="pres">
      <dgm:prSet presAssocID="{38F5930B-666B-4DFE-99CA-2F48BB85F7C7}" presName="horzSpace2" presStyleCnt="0"/>
      <dgm:spPr/>
    </dgm:pt>
    <dgm:pt modelId="{760E41F4-824E-4B02-8CDA-8331206D7738}" type="pres">
      <dgm:prSet presAssocID="{38F5930B-666B-4DFE-99CA-2F48BB85F7C7}" presName="tx2" presStyleLbl="revTx" presStyleIdx="13" presStyleCnt="18"/>
      <dgm:spPr/>
      <dgm:t>
        <a:bodyPr/>
        <a:lstStyle/>
        <a:p>
          <a:endParaRPr lang="de-DE"/>
        </a:p>
      </dgm:t>
    </dgm:pt>
    <dgm:pt modelId="{A58F19F5-EE8F-41F8-8F8C-41AE62608F0F}" type="pres">
      <dgm:prSet presAssocID="{38F5930B-666B-4DFE-99CA-2F48BB85F7C7}" presName="vert2" presStyleCnt="0"/>
      <dgm:spPr/>
    </dgm:pt>
    <dgm:pt modelId="{6F4C0FF8-FDD4-43DB-A258-1278737AE334}" type="pres">
      <dgm:prSet presAssocID="{38F5930B-666B-4DFE-99CA-2F48BB85F7C7}" presName="thinLine2b" presStyleLbl="callout" presStyleIdx="9" presStyleCnt="13"/>
      <dgm:spPr/>
    </dgm:pt>
    <dgm:pt modelId="{24493AB6-F1F3-49D8-B10C-18EF7233F94A}" type="pres">
      <dgm:prSet presAssocID="{38F5930B-666B-4DFE-99CA-2F48BB85F7C7}" presName="vertSpace2b" presStyleCnt="0"/>
      <dgm:spPr/>
    </dgm:pt>
    <dgm:pt modelId="{ED194D6B-97B1-4CCA-A3AB-6C4DC6694712}" type="pres">
      <dgm:prSet presAssocID="{623796D6-7886-4F65-8DB8-6CEFE1CB4EC7}" presName="thickLine" presStyleLbl="alignNode1" presStyleIdx="2" presStyleCnt="3"/>
      <dgm:spPr/>
    </dgm:pt>
    <dgm:pt modelId="{E6F76425-FE29-4D2B-996E-880D876BB0DC}" type="pres">
      <dgm:prSet presAssocID="{623796D6-7886-4F65-8DB8-6CEFE1CB4EC7}" presName="horz1" presStyleCnt="0"/>
      <dgm:spPr/>
    </dgm:pt>
    <dgm:pt modelId="{B67D84F1-8D2E-48F4-B4BC-133CA66AEA02}" type="pres">
      <dgm:prSet presAssocID="{623796D6-7886-4F65-8DB8-6CEFE1CB4EC7}" presName="tx1" presStyleLbl="revTx" presStyleIdx="14" presStyleCnt="18"/>
      <dgm:spPr/>
      <dgm:t>
        <a:bodyPr/>
        <a:lstStyle/>
        <a:p>
          <a:endParaRPr lang="de-DE"/>
        </a:p>
      </dgm:t>
    </dgm:pt>
    <dgm:pt modelId="{E460A2F7-8558-4876-9C77-3C530EFDBBE3}" type="pres">
      <dgm:prSet presAssocID="{623796D6-7886-4F65-8DB8-6CEFE1CB4EC7}" presName="vert1" presStyleCnt="0"/>
      <dgm:spPr/>
    </dgm:pt>
    <dgm:pt modelId="{0CB6BA66-6D6F-45BE-89C0-E77E08C86D1C}" type="pres">
      <dgm:prSet presAssocID="{B0F6DC1E-0B78-4268-948C-858E9A26B09C}" presName="vertSpace2a" presStyleCnt="0"/>
      <dgm:spPr/>
    </dgm:pt>
    <dgm:pt modelId="{5EE3EF57-E9D7-46BD-BBC5-49732234C74D}" type="pres">
      <dgm:prSet presAssocID="{B0F6DC1E-0B78-4268-948C-858E9A26B09C}" presName="horz2" presStyleCnt="0"/>
      <dgm:spPr/>
    </dgm:pt>
    <dgm:pt modelId="{B6C5A46D-8749-4537-8A7A-CED7306323BC}" type="pres">
      <dgm:prSet presAssocID="{B0F6DC1E-0B78-4268-948C-858E9A26B09C}" presName="horzSpace2" presStyleCnt="0"/>
      <dgm:spPr/>
    </dgm:pt>
    <dgm:pt modelId="{D8C7CCD9-5128-4BB3-B9C8-F4013CB6F4FA}" type="pres">
      <dgm:prSet presAssocID="{B0F6DC1E-0B78-4268-948C-858E9A26B09C}" presName="tx2" presStyleLbl="revTx" presStyleIdx="15" presStyleCnt="18"/>
      <dgm:spPr/>
      <dgm:t>
        <a:bodyPr/>
        <a:lstStyle/>
        <a:p>
          <a:endParaRPr lang="de-DE"/>
        </a:p>
      </dgm:t>
    </dgm:pt>
    <dgm:pt modelId="{2B54BA0D-BE73-4C51-920A-88F46141BBAC}" type="pres">
      <dgm:prSet presAssocID="{B0F6DC1E-0B78-4268-948C-858E9A26B09C}" presName="vert2" presStyleCnt="0"/>
      <dgm:spPr/>
    </dgm:pt>
    <dgm:pt modelId="{4221BA49-6FBB-44A1-B47C-22D3FC7F349D}" type="pres">
      <dgm:prSet presAssocID="{B0F6DC1E-0B78-4268-948C-858E9A26B09C}" presName="thinLine2b" presStyleLbl="callout" presStyleIdx="10" presStyleCnt="13"/>
      <dgm:spPr/>
    </dgm:pt>
    <dgm:pt modelId="{DB44B0C3-58E3-463A-BFAC-D8ED5685B2EA}" type="pres">
      <dgm:prSet presAssocID="{B0F6DC1E-0B78-4268-948C-858E9A26B09C}" presName="vertSpace2b" presStyleCnt="0"/>
      <dgm:spPr/>
    </dgm:pt>
    <dgm:pt modelId="{D6FA2F6F-2535-4C63-A8BA-7669A8D929BC}" type="pres">
      <dgm:prSet presAssocID="{3AD5FAC2-C530-4737-BEDD-90E2BEE2D8CE}" presName="horz2" presStyleCnt="0"/>
      <dgm:spPr/>
    </dgm:pt>
    <dgm:pt modelId="{629C4571-F0E3-472F-ADFC-873A49964D92}" type="pres">
      <dgm:prSet presAssocID="{3AD5FAC2-C530-4737-BEDD-90E2BEE2D8CE}" presName="horzSpace2" presStyleCnt="0"/>
      <dgm:spPr/>
    </dgm:pt>
    <dgm:pt modelId="{400BFE5D-FEF3-4437-B7D2-97392E388254}" type="pres">
      <dgm:prSet presAssocID="{3AD5FAC2-C530-4737-BEDD-90E2BEE2D8CE}" presName="tx2" presStyleLbl="revTx" presStyleIdx="16" presStyleCnt="18"/>
      <dgm:spPr/>
      <dgm:t>
        <a:bodyPr/>
        <a:lstStyle/>
        <a:p>
          <a:endParaRPr lang="de-DE"/>
        </a:p>
      </dgm:t>
    </dgm:pt>
    <dgm:pt modelId="{184F6737-9E2E-4050-A398-E08296E8E15F}" type="pres">
      <dgm:prSet presAssocID="{3AD5FAC2-C530-4737-BEDD-90E2BEE2D8CE}" presName="vert2" presStyleCnt="0"/>
      <dgm:spPr/>
    </dgm:pt>
    <dgm:pt modelId="{28AF6833-FEC4-4002-B32C-83B46CCF25FA}" type="pres">
      <dgm:prSet presAssocID="{3AD5FAC2-C530-4737-BEDD-90E2BEE2D8CE}" presName="thinLine2b" presStyleLbl="callout" presStyleIdx="11" presStyleCnt="13"/>
      <dgm:spPr/>
    </dgm:pt>
    <dgm:pt modelId="{A320D2EB-B3A5-4E18-9878-7F5CAF3D51CE}" type="pres">
      <dgm:prSet presAssocID="{3AD5FAC2-C530-4737-BEDD-90E2BEE2D8CE}" presName="vertSpace2b" presStyleCnt="0"/>
      <dgm:spPr/>
    </dgm:pt>
    <dgm:pt modelId="{F91CBF92-EBFB-486A-899D-C174188598A7}" type="pres">
      <dgm:prSet presAssocID="{BDEF384B-10D1-4C86-B04B-00746B6D7B42}" presName="horz2" presStyleCnt="0"/>
      <dgm:spPr/>
    </dgm:pt>
    <dgm:pt modelId="{5090FF5A-55C9-4872-99C1-FD4A6CC9D3C7}" type="pres">
      <dgm:prSet presAssocID="{BDEF384B-10D1-4C86-B04B-00746B6D7B42}" presName="horzSpace2" presStyleCnt="0"/>
      <dgm:spPr/>
    </dgm:pt>
    <dgm:pt modelId="{99692AB1-8225-4A46-915A-721258E7F908}" type="pres">
      <dgm:prSet presAssocID="{BDEF384B-10D1-4C86-B04B-00746B6D7B42}" presName="tx2" presStyleLbl="revTx" presStyleIdx="17" presStyleCnt="18"/>
      <dgm:spPr/>
      <dgm:t>
        <a:bodyPr/>
        <a:lstStyle/>
        <a:p>
          <a:endParaRPr lang="de-DE"/>
        </a:p>
      </dgm:t>
    </dgm:pt>
    <dgm:pt modelId="{9C062238-8136-4B65-B50B-62D9401FC5FC}" type="pres">
      <dgm:prSet presAssocID="{BDEF384B-10D1-4C86-B04B-00746B6D7B42}" presName="vert2" presStyleCnt="0"/>
      <dgm:spPr/>
    </dgm:pt>
    <dgm:pt modelId="{F02B0FC7-7334-499C-B57B-1214D28456D0}" type="pres">
      <dgm:prSet presAssocID="{BDEF384B-10D1-4C86-B04B-00746B6D7B42}" presName="thinLine2b" presStyleLbl="callout" presStyleIdx="12" presStyleCnt="13"/>
      <dgm:spPr/>
    </dgm:pt>
    <dgm:pt modelId="{E0262D35-74DB-493B-9119-3405636F57DE}" type="pres">
      <dgm:prSet presAssocID="{BDEF384B-10D1-4C86-B04B-00746B6D7B42}" presName="vertSpace2b" presStyleCnt="0"/>
      <dgm:spPr/>
    </dgm:pt>
  </dgm:ptLst>
  <dgm:cxnLst>
    <dgm:cxn modelId="{C8AA723C-40C2-421E-AAAF-E3677EDAF66C}" srcId="{2DABEC2F-8B95-48CF-A517-1E552666A121}" destId="{D3F2FF0D-DFB9-4376-B9E5-E2E140DC1B9E}" srcOrd="1" destOrd="0" parTransId="{19CDCC06-5659-4EAA-9443-2A77EBC57290}" sibTransId="{E59DB114-A112-4F71-8D2D-8BA0A1C56338}"/>
    <dgm:cxn modelId="{20624BAE-830B-415D-ABCB-D12C262E3AD2}" srcId="{5D6B2E5F-760B-4C03-98B4-B219873EDC25}" destId="{AC34362B-EDB3-40AF-8C30-CB68101C17D9}" srcOrd="1" destOrd="0" parTransId="{492D20EE-CDC2-460D-86AA-2751AB0B779D}" sibTransId="{81538A16-DA37-437F-AD94-11E18284600E}"/>
    <dgm:cxn modelId="{D8F3467E-760D-4809-B595-4F89FF079CD4}" srcId="{2DABEC2F-8B95-48CF-A517-1E552666A121}" destId="{8C924A7E-94DB-4BEA-B083-B02854764E17}" srcOrd="0" destOrd="0" parTransId="{4D9D55EA-6146-45E9-A4CE-7F77E786B246}" sibTransId="{BC583590-77E3-4367-BB96-4FAE9E7B2E21}"/>
    <dgm:cxn modelId="{C30EB294-85AB-4C8D-AF95-CE656B529FA2}" type="presOf" srcId="{BDEF384B-10D1-4C86-B04B-00746B6D7B42}" destId="{99692AB1-8225-4A46-915A-721258E7F908}" srcOrd="0" destOrd="0" presId="urn:microsoft.com/office/officeart/2008/layout/LinedList"/>
    <dgm:cxn modelId="{8F360C21-CE37-4CD4-96F3-BD786C7A3311}" type="presOf" srcId="{E71E1126-8286-4293-B885-ED7765063525}" destId="{0D6A58F3-D122-43FB-863F-5124FCBAD6AD}" srcOrd="0" destOrd="0" presId="urn:microsoft.com/office/officeart/2008/layout/LinedList"/>
    <dgm:cxn modelId="{8B5B74A0-9662-4E2A-B6DD-72B105E9C508}" type="presOf" srcId="{38F5930B-666B-4DFE-99CA-2F48BB85F7C7}" destId="{760E41F4-824E-4B02-8CDA-8331206D7738}" srcOrd="0" destOrd="0" presId="urn:microsoft.com/office/officeart/2008/layout/LinedList"/>
    <dgm:cxn modelId="{BC1386CD-4BB9-4B16-B5F4-1EA85DB57FA9}" srcId="{151E1BC5-DA8C-4702-A995-1A229B7A8F95}" destId="{38F5930B-666B-4DFE-99CA-2F48BB85F7C7}" srcOrd="1" destOrd="0" parTransId="{B04A3CD6-141B-4158-9FDB-A8D3B4987C6F}" sibTransId="{1B0CD929-E563-4D43-BB28-9A6593318465}"/>
    <dgm:cxn modelId="{5107299D-B75F-405E-8E20-23E4E4758E3B}" srcId="{93ED92EF-E1A7-4336-99AB-5F8C5C993D96}" destId="{E71E1126-8286-4293-B885-ED7765063525}" srcOrd="2" destOrd="0" parTransId="{F6B0A974-F24A-4E1C-B6F1-25590263C712}" sibTransId="{D7C3F895-13AB-4CF9-ADE6-2E33ACD2D2C4}"/>
    <dgm:cxn modelId="{468380B5-BBCB-4186-8CA4-68CF08528FF0}" type="presOf" srcId="{623796D6-7886-4F65-8DB8-6CEFE1CB4EC7}" destId="{B67D84F1-8D2E-48F4-B4BC-133CA66AEA02}" srcOrd="0" destOrd="0" presId="urn:microsoft.com/office/officeart/2008/layout/LinedList"/>
    <dgm:cxn modelId="{23CFE0B3-CDC1-4B84-8F64-D84BB4CB9953}" srcId="{623796D6-7886-4F65-8DB8-6CEFE1CB4EC7}" destId="{B0F6DC1E-0B78-4268-948C-858E9A26B09C}" srcOrd="0" destOrd="0" parTransId="{7DDBF8AB-7CB8-4738-9576-6FDB8E4C66E7}" sibTransId="{46552BB2-BEEC-46AD-959F-08F156D3E463}"/>
    <dgm:cxn modelId="{E9D4F5B5-4B66-425A-9FC9-52FD86034732}" type="presOf" srcId="{51DF82AB-1FDC-4C0E-A25F-F473753D705D}" destId="{F8F2782A-F349-488B-90ED-BB67C448BC0B}" srcOrd="0" destOrd="0" presId="urn:microsoft.com/office/officeart/2008/layout/LinedList"/>
    <dgm:cxn modelId="{AB66547F-BE7B-4733-ABE2-1D78EDCDB719}" type="presOf" srcId="{93ED92EF-E1A7-4336-99AB-5F8C5C993D96}" destId="{C3C691CA-132F-43A1-8789-9DD6DE308B20}" srcOrd="0" destOrd="0" presId="urn:microsoft.com/office/officeart/2008/layout/LinedList"/>
    <dgm:cxn modelId="{72F5D5E5-C3C0-4904-807B-30834CB5179B}" srcId="{5D6B2E5F-760B-4C03-98B4-B219873EDC25}" destId="{2DABEC2F-8B95-48CF-A517-1E552666A121}" srcOrd="0" destOrd="0" parTransId="{8B0F0E2D-A2A5-4EEC-AD3B-55E1EFB03219}" sibTransId="{3A238278-C50D-46D0-88D4-E409E8EDCAEC}"/>
    <dgm:cxn modelId="{12AA98DC-4731-41EF-ABE3-FEBB488A1BE5}" type="presOf" srcId="{5D6B2E5F-760B-4C03-98B4-B219873EDC25}" destId="{28D0509E-3969-4D08-AED7-E1AECB3463F1}" srcOrd="0" destOrd="0" presId="urn:microsoft.com/office/officeart/2008/layout/LinedList"/>
    <dgm:cxn modelId="{A121310B-0EAE-4812-9258-DEB4ADE2D380}" type="presOf" srcId="{A5FFD5DA-7F83-4A0B-A4C7-EC7EAB5D8344}" destId="{980C358E-65DE-485A-9FD8-08F9C6BD7748}" srcOrd="0" destOrd="0" presId="urn:microsoft.com/office/officeart/2008/layout/LinedList"/>
    <dgm:cxn modelId="{3043EF65-69B8-421D-A556-07A44CA94986}" srcId="{93ED92EF-E1A7-4336-99AB-5F8C5C993D96}" destId="{A5FFD5DA-7F83-4A0B-A4C7-EC7EAB5D8344}" srcOrd="3" destOrd="0" parTransId="{5046C7C3-8C97-42EC-B752-FE2422462361}" sibTransId="{891A0888-0B66-4AFA-9688-ECD7FBC30F05}"/>
    <dgm:cxn modelId="{7E51FF85-31C6-432B-93F7-AFAA7463C221}" type="presOf" srcId="{3FACCFAA-9B6F-433A-B006-463CBA191015}" destId="{481D1A59-6324-4C48-A9BE-643BD5B1E826}" srcOrd="0" destOrd="0" presId="urn:microsoft.com/office/officeart/2008/layout/LinedList"/>
    <dgm:cxn modelId="{C93E7C8C-D39A-4E81-A050-1247AB3E97FC}" srcId="{151E1BC5-DA8C-4702-A995-1A229B7A8F95}" destId="{93ED92EF-E1A7-4336-99AB-5F8C5C993D96}" srcOrd="0" destOrd="0" parTransId="{CB08EF92-F765-4013-85DE-A6E761E08501}" sibTransId="{4601CCB2-517F-4CBE-B343-1EDE1DD1950E}"/>
    <dgm:cxn modelId="{DD2DFA73-F199-4C03-A5F6-3872D66C9FD9}" srcId="{3FACCFAA-9B6F-433A-B006-463CBA191015}" destId="{5D6B2E5F-760B-4C03-98B4-B219873EDC25}" srcOrd="0" destOrd="0" parTransId="{1A5A3CE2-A072-463E-8327-18C23B6CFC2F}" sibTransId="{CBF996F5-9EFD-4C60-ABE3-CB0DF6FD46C0}"/>
    <dgm:cxn modelId="{466871BD-1697-4E77-AE0E-FB3F6C2BCC91}" type="presOf" srcId="{3AD5FAC2-C530-4737-BEDD-90E2BEE2D8CE}" destId="{400BFE5D-FEF3-4437-B7D2-97392E388254}" srcOrd="0" destOrd="0" presId="urn:microsoft.com/office/officeart/2008/layout/LinedList"/>
    <dgm:cxn modelId="{0A98B3B5-5BB5-4847-B0CD-6A3F029F5C65}" type="presOf" srcId="{4FE21048-301B-46F0-8006-A0E8DD548023}" destId="{CA44216B-D089-412C-9E3A-DA86AFB38D25}" srcOrd="0" destOrd="0" presId="urn:microsoft.com/office/officeart/2008/layout/LinedList"/>
    <dgm:cxn modelId="{0E18AF16-B51D-41BA-8502-A7BE7015A14F}" srcId="{3FACCFAA-9B6F-433A-B006-463CBA191015}" destId="{623796D6-7886-4F65-8DB8-6CEFE1CB4EC7}" srcOrd="2" destOrd="0" parTransId="{C55A798C-CDDA-4B6D-91B8-CAB61134F721}" sibTransId="{C88859BE-E3AC-4EA1-BB81-1B0FF067D75B}"/>
    <dgm:cxn modelId="{79F02964-8226-4416-BA3B-D5D177574D7C}" type="presOf" srcId="{AC34362B-EDB3-40AF-8C30-CB68101C17D9}" destId="{A477889B-8D8C-4D1D-B5B0-491A1029700A}" srcOrd="0" destOrd="0" presId="urn:microsoft.com/office/officeart/2008/layout/LinedList"/>
    <dgm:cxn modelId="{1C36FAAE-0116-43B6-9660-AA70A74E7670}" type="presOf" srcId="{151E1BC5-DA8C-4702-A995-1A229B7A8F95}" destId="{716ED52B-E5D6-4551-A5A5-56B21D13EF10}" srcOrd="0" destOrd="0" presId="urn:microsoft.com/office/officeart/2008/layout/LinedList"/>
    <dgm:cxn modelId="{F05F8AFE-6F82-477C-97CB-71EF8C47E6DF}" type="presOf" srcId="{2DABEC2F-8B95-48CF-A517-1E552666A121}" destId="{D6F935EF-39BB-45E4-B4E8-A84721C74ABF}" srcOrd="0" destOrd="0" presId="urn:microsoft.com/office/officeart/2008/layout/LinedList"/>
    <dgm:cxn modelId="{363AF839-95F2-44E6-AA6C-CE011569A457}" srcId="{623796D6-7886-4F65-8DB8-6CEFE1CB4EC7}" destId="{BDEF384B-10D1-4C86-B04B-00746B6D7B42}" srcOrd="2" destOrd="0" parTransId="{8054334A-A3D4-4666-B420-AA3D72979102}" sibTransId="{AA5D62DD-67D0-43AB-9AEC-20CD65DF64A4}"/>
    <dgm:cxn modelId="{BD2E0BF1-1CC5-45FA-8F3C-6AB9F5F6F8CE}" type="presOf" srcId="{D3F2FF0D-DFB9-4376-B9E5-E2E140DC1B9E}" destId="{F2FA79F9-E37E-439A-92DB-1C5A5813564D}" srcOrd="0" destOrd="0" presId="urn:microsoft.com/office/officeart/2008/layout/LinedList"/>
    <dgm:cxn modelId="{B5EA54E2-E266-45D0-8B05-8326DB4DFE2C}" srcId="{93ED92EF-E1A7-4336-99AB-5F8C5C993D96}" destId="{51DF82AB-1FDC-4C0E-A25F-F473753D705D}" srcOrd="0" destOrd="0" parTransId="{768A182F-B683-4568-BAC0-CAC3EE0F8FAF}" sibTransId="{8669ABFD-B56A-4350-A235-38E9F156E656}"/>
    <dgm:cxn modelId="{5B1FB331-69D2-4D4B-B6FC-D8E8D75D2BD4}" srcId="{623796D6-7886-4F65-8DB8-6CEFE1CB4EC7}" destId="{3AD5FAC2-C530-4737-BEDD-90E2BEE2D8CE}" srcOrd="1" destOrd="0" parTransId="{D07DBC25-64BF-4BE4-86C2-0BF6C84DAB4C}" sibTransId="{3F9B8CAC-B9A8-471A-B4C3-1AA8BBFABCB1}"/>
    <dgm:cxn modelId="{0C5AAD5C-CA8C-4C53-ADAF-8B604AA80132}" type="presOf" srcId="{8C924A7E-94DB-4BEA-B083-B02854764E17}" destId="{9F05E64E-307C-4674-9540-9B5DCF7DFA32}" srcOrd="0" destOrd="0" presId="urn:microsoft.com/office/officeart/2008/layout/LinedList"/>
    <dgm:cxn modelId="{3F6854D3-0C26-4381-AAD9-D208AB17600E}" type="presOf" srcId="{B0F6DC1E-0B78-4268-948C-858E9A26B09C}" destId="{D8C7CCD9-5128-4BB3-B9C8-F4013CB6F4FA}" srcOrd="0" destOrd="0" presId="urn:microsoft.com/office/officeart/2008/layout/LinedList"/>
    <dgm:cxn modelId="{8ADC9701-F625-4CD3-9CB3-EBBBB96F814D}" srcId="{2DABEC2F-8B95-48CF-A517-1E552666A121}" destId="{7767A80A-A64C-435D-AAF3-25CBCE194E21}" srcOrd="3" destOrd="0" parTransId="{64E63B82-2BA9-496D-B5FE-CB2218AAF119}" sibTransId="{FAC565CC-16E2-4090-AEC3-2131B55862AC}"/>
    <dgm:cxn modelId="{70CA89B0-CB7F-406D-8AAA-865964DBA841}" type="presOf" srcId="{C86ABA1E-738B-4D73-A83C-80CD1519AA2A}" destId="{6D4BA97B-16EE-4B31-8AF0-38535C1AD048}" srcOrd="0" destOrd="0" presId="urn:microsoft.com/office/officeart/2008/layout/LinedList"/>
    <dgm:cxn modelId="{35C8D2E1-51E6-4C81-953B-768DB90E1556}" srcId="{3FACCFAA-9B6F-433A-B006-463CBA191015}" destId="{151E1BC5-DA8C-4702-A995-1A229B7A8F95}" srcOrd="1" destOrd="0" parTransId="{A0CA078D-9CA6-4DB8-AC21-83744A78A9A0}" sibTransId="{EB0E05A6-673F-43FA-B88B-9149E1FF8200}"/>
    <dgm:cxn modelId="{8CA3E86A-DC31-4FED-83E7-D9F02B65C028}" srcId="{93ED92EF-E1A7-4336-99AB-5F8C5C993D96}" destId="{4FE21048-301B-46F0-8006-A0E8DD548023}" srcOrd="1" destOrd="0" parTransId="{96DED8B8-B65B-4A0E-9820-1F6E1E4BBC88}" sibTransId="{C060A02F-057F-4C18-84FC-43D01BC894DF}"/>
    <dgm:cxn modelId="{9B377239-8F6E-4FCC-93B5-A514E96204F5}" srcId="{2DABEC2F-8B95-48CF-A517-1E552666A121}" destId="{C86ABA1E-738B-4D73-A83C-80CD1519AA2A}" srcOrd="2" destOrd="0" parTransId="{F8560E2A-1B09-46A7-9C45-E813E488951B}" sibTransId="{87E6AC9C-6C3B-4014-82A2-25BBA640A55C}"/>
    <dgm:cxn modelId="{1616FF71-2E64-4D78-8443-A2E9F20CD63C}" type="presOf" srcId="{7767A80A-A64C-435D-AAF3-25CBCE194E21}" destId="{8161BDEA-C6B0-4A80-97F8-07CDDC2231C6}" srcOrd="0" destOrd="0" presId="urn:microsoft.com/office/officeart/2008/layout/LinedList"/>
    <dgm:cxn modelId="{4FFC7E98-9B1F-449F-A423-0E99143F6B67}" type="presParOf" srcId="{481D1A59-6324-4C48-A9BE-643BD5B1E826}" destId="{C4A41AD5-0E6C-460E-AC0E-D0B263ABB088}" srcOrd="0" destOrd="0" presId="urn:microsoft.com/office/officeart/2008/layout/LinedList"/>
    <dgm:cxn modelId="{332CF0D6-D93C-4A55-A439-E2E471006E99}" type="presParOf" srcId="{481D1A59-6324-4C48-A9BE-643BD5B1E826}" destId="{7D59AC00-04EC-4C45-A9AA-2E1C84D8E618}" srcOrd="1" destOrd="0" presId="urn:microsoft.com/office/officeart/2008/layout/LinedList"/>
    <dgm:cxn modelId="{AB6FB031-3D0D-4D99-8C6F-502B27DECD7C}" type="presParOf" srcId="{7D59AC00-04EC-4C45-A9AA-2E1C84D8E618}" destId="{28D0509E-3969-4D08-AED7-E1AECB3463F1}" srcOrd="0" destOrd="0" presId="urn:microsoft.com/office/officeart/2008/layout/LinedList"/>
    <dgm:cxn modelId="{9E1BFEFD-7B88-4058-AE9B-B87241F424EC}" type="presParOf" srcId="{7D59AC00-04EC-4C45-A9AA-2E1C84D8E618}" destId="{2F36984E-EFCA-4F3B-9469-E887865E58F7}" srcOrd="1" destOrd="0" presId="urn:microsoft.com/office/officeart/2008/layout/LinedList"/>
    <dgm:cxn modelId="{8D855DEB-A804-4804-8BAA-DBCD9B7D0838}" type="presParOf" srcId="{2F36984E-EFCA-4F3B-9469-E887865E58F7}" destId="{9EBECEBE-5353-41F9-8B8B-CA4A60990D26}" srcOrd="0" destOrd="0" presId="urn:microsoft.com/office/officeart/2008/layout/LinedList"/>
    <dgm:cxn modelId="{E88C8345-6BD8-4AD6-87D0-6ED50CEBC4DA}" type="presParOf" srcId="{2F36984E-EFCA-4F3B-9469-E887865E58F7}" destId="{754BC323-F38B-4975-883C-B8C441FA64C1}" srcOrd="1" destOrd="0" presId="urn:microsoft.com/office/officeart/2008/layout/LinedList"/>
    <dgm:cxn modelId="{CF41D957-949F-4BBB-817F-BF6FB53893B8}" type="presParOf" srcId="{754BC323-F38B-4975-883C-B8C441FA64C1}" destId="{1E424D0A-2D72-42AC-A851-3C31A0689895}" srcOrd="0" destOrd="0" presId="urn:microsoft.com/office/officeart/2008/layout/LinedList"/>
    <dgm:cxn modelId="{DE8AF6E2-1F7A-4F7A-A493-565CAC138744}" type="presParOf" srcId="{754BC323-F38B-4975-883C-B8C441FA64C1}" destId="{D6F935EF-39BB-45E4-B4E8-A84721C74ABF}" srcOrd="1" destOrd="0" presId="urn:microsoft.com/office/officeart/2008/layout/LinedList"/>
    <dgm:cxn modelId="{837D32BC-FEB1-46E3-BEF0-75A547B7C465}" type="presParOf" srcId="{754BC323-F38B-4975-883C-B8C441FA64C1}" destId="{DCF0B906-5855-40F9-BC05-2E91C5536B89}" srcOrd="2" destOrd="0" presId="urn:microsoft.com/office/officeart/2008/layout/LinedList"/>
    <dgm:cxn modelId="{3AA5FC45-0A63-49BE-8C91-C8A55018B7C3}" type="presParOf" srcId="{DCF0B906-5855-40F9-BC05-2E91C5536B89}" destId="{B25A29A6-3EEA-458E-A016-2E7CCF84312C}" srcOrd="0" destOrd="0" presId="urn:microsoft.com/office/officeart/2008/layout/LinedList"/>
    <dgm:cxn modelId="{68A4AB20-793A-4739-AB5B-3B69ACA96341}" type="presParOf" srcId="{B25A29A6-3EEA-458E-A016-2E7CCF84312C}" destId="{01243014-FA2D-455C-BC0D-5352DA4AEAE1}" srcOrd="0" destOrd="0" presId="urn:microsoft.com/office/officeart/2008/layout/LinedList"/>
    <dgm:cxn modelId="{28A5ACFA-AE9B-4FDD-A2A7-1D4649F22A9E}" type="presParOf" srcId="{B25A29A6-3EEA-458E-A016-2E7CCF84312C}" destId="{9F05E64E-307C-4674-9540-9B5DCF7DFA32}" srcOrd="1" destOrd="0" presId="urn:microsoft.com/office/officeart/2008/layout/LinedList"/>
    <dgm:cxn modelId="{E2ACC303-BE99-41FA-A48C-34A38D06DBBD}" type="presParOf" srcId="{B25A29A6-3EEA-458E-A016-2E7CCF84312C}" destId="{E524A168-675A-4CFD-92FA-047A9E88D508}" srcOrd="2" destOrd="0" presId="urn:microsoft.com/office/officeart/2008/layout/LinedList"/>
    <dgm:cxn modelId="{DDEC251A-D88A-44A4-949D-3A8AAD22E420}" type="presParOf" srcId="{DCF0B906-5855-40F9-BC05-2E91C5536B89}" destId="{4AAFBA11-6159-4478-AC42-D0CC24235B54}" srcOrd="1" destOrd="0" presId="urn:microsoft.com/office/officeart/2008/layout/LinedList"/>
    <dgm:cxn modelId="{245B7623-81AA-4BCC-8F9C-0CA91BC18EA7}" type="presParOf" srcId="{DCF0B906-5855-40F9-BC05-2E91C5536B89}" destId="{B01BF1AA-B08D-48D5-A0DF-89F90BA30B28}" srcOrd="2" destOrd="0" presId="urn:microsoft.com/office/officeart/2008/layout/LinedList"/>
    <dgm:cxn modelId="{F5AD5A69-C7E6-4231-8F66-803ED5EA7204}" type="presParOf" srcId="{B01BF1AA-B08D-48D5-A0DF-89F90BA30B28}" destId="{4C8E9FA1-A699-429F-82DB-AC1115C4DE2F}" srcOrd="0" destOrd="0" presId="urn:microsoft.com/office/officeart/2008/layout/LinedList"/>
    <dgm:cxn modelId="{42ED5F6B-3A9D-4769-9932-3051B8148CF2}" type="presParOf" srcId="{B01BF1AA-B08D-48D5-A0DF-89F90BA30B28}" destId="{F2FA79F9-E37E-439A-92DB-1C5A5813564D}" srcOrd="1" destOrd="0" presId="urn:microsoft.com/office/officeart/2008/layout/LinedList"/>
    <dgm:cxn modelId="{8A491C63-F5CD-4755-96B3-BE17A9EAC05A}" type="presParOf" srcId="{B01BF1AA-B08D-48D5-A0DF-89F90BA30B28}" destId="{5FB95DD1-45B4-44E1-ADFC-725D0974CC65}" srcOrd="2" destOrd="0" presId="urn:microsoft.com/office/officeart/2008/layout/LinedList"/>
    <dgm:cxn modelId="{530F0D26-2968-4C47-BBAB-36BBA7AE78B7}" type="presParOf" srcId="{DCF0B906-5855-40F9-BC05-2E91C5536B89}" destId="{833E5E27-9426-488E-8EAA-EBD6A88E58D2}" srcOrd="3" destOrd="0" presId="urn:microsoft.com/office/officeart/2008/layout/LinedList"/>
    <dgm:cxn modelId="{B3C68F19-7A87-4519-9461-C9E79DCFFAB7}" type="presParOf" srcId="{DCF0B906-5855-40F9-BC05-2E91C5536B89}" destId="{710F0DC3-3152-468D-A51D-64BA8C5170B0}" srcOrd="4" destOrd="0" presId="urn:microsoft.com/office/officeart/2008/layout/LinedList"/>
    <dgm:cxn modelId="{E915BA36-F0DB-40CE-8C08-9DB6E9C204E9}" type="presParOf" srcId="{710F0DC3-3152-468D-A51D-64BA8C5170B0}" destId="{4B7763F1-AB58-4A31-AF3A-AF0996D010EF}" srcOrd="0" destOrd="0" presId="urn:microsoft.com/office/officeart/2008/layout/LinedList"/>
    <dgm:cxn modelId="{808A6455-93A8-4108-9D14-F671973E0BF9}" type="presParOf" srcId="{710F0DC3-3152-468D-A51D-64BA8C5170B0}" destId="{6D4BA97B-16EE-4B31-8AF0-38535C1AD048}" srcOrd="1" destOrd="0" presId="urn:microsoft.com/office/officeart/2008/layout/LinedList"/>
    <dgm:cxn modelId="{6759EB2E-4888-4E34-A0A8-118755D4AF4E}" type="presParOf" srcId="{710F0DC3-3152-468D-A51D-64BA8C5170B0}" destId="{946A28B4-5360-481B-BE55-B0A7404AB2BE}" srcOrd="2" destOrd="0" presId="urn:microsoft.com/office/officeart/2008/layout/LinedList"/>
    <dgm:cxn modelId="{B872CA3A-06F8-459B-A7F9-26CFAE37741D}" type="presParOf" srcId="{DCF0B906-5855-40F9-BC05-2E91C5536B89}" destId="{8BF13EB4-51BA-4B31-863C-FAD7B2E7C039}" srcOrd="5" destOrd="0" presId="urn:microsoft.com/office/officeart/2008/layout/LinedList"/>
    <dgm:cxn modelId="{71725438-58C8-494B-B72B-E7CAAFF94B77}" type="presParOf" srcId="{DCF0B906-5855-40F9-BC05-2E91C5536B89}" destId="{C8B34CD4-65B3-410A-B18F-E860CD4F67BA}" srcOrd="6" destOrd="0" presId="urn:microsoft.com/office/officeart/2008/layout/LinedList"/>
    <dgm:cxn modelId="{CBD3ED93-BAFF-411C-AB00-215A8C7DAD22}" type="presParOf" srcId="{C8B34CD4-65B3-410A-B18F-E860CD4F67BA}" destId="{3AAB624F-23E3-4733-9284-CFA6B1686134}" srcOrd="0" destOrd="0" presId="urn:microsoft.com/office/officeart/2008/layout/LinedList"/>
    <dgm:cxn modelId="{690527D6-9370-4744-89DD-0D4F6714CBBC}" type="presParOf" srcId="{C8B34CD4-65B3-410A-B18F-E860CD4F67BA}" destId="{8161BDEA-C6B0-4A80-97F8-07CDDC2231C6}" srcOrd="1" destOrd="0" presId="urn:microsoft.com/office/officeart/2008/layout/LinedList"/>
    <dgm:cxn modelId="{89BEBB0B-714A-4F20-B2F6-90263B8C2F9F}" type="presParOf" srcId="{C8B34CD4-65B3-410A-B18F-E860CD4F67BA}" destId="{5BF8F700-88D5-45C5-9830-6EA9B8EB401C}" srcOrd="2" destOrd="0" presId="urn:microsoft.com/office/officeart/2008/layout/LinedList"/>
    <dgm:cxn modelId="{17552A61-8892-4A70-8EEE-B4655E7CBDB8}" type="presParOf" srcId="{2F36984E-EFCA-4F3B-9469-E887865E58F7}" destId="{54280074-0EEF-429F-AD73-593391541E10}" srcOrd="2" destOrd="0" presId="urn:microsoft.com/office/officeart/2008/layout/LinedList"/>
    <dgm:cxn modelId="{766498AB-8A3F-4853-8F8C-C7F08D304054}" type="presParOf" srcId="{2F36984E-EFCA-4F3B-9469-E887865E58F7}" destId="{5368C3F2-9D9D-411B-879F-99A641A008F4}" srcOrd="3" destOrd="0" presId="urn:microsoft.com/office/officeart/2008/layout/LinedList"/>
    <dgm:cxn modelId="{A4DEFF9B-1739-4710-944E-EA6D586F0E85}" type="presParOf" srcId="{2F36984E-EFCA-4F3B-9469-E887865E58F7}" destId="{22C8B03B-81C1-4103-8369-0969F314F600}" srcOrd="4" destOrd="0" presId="urn:microsoft.com/office/officeart/2008/layout/LinedList"/>
    <dgm:cxn modelId="{614287A0-0DE5-4160-94E2-6DAAF150FE73}" type="presParOf" srcId="{22C8B03B-81C1-4103-8369-0969F314F600}" destId="{AC741E3D-DD5C-4E9F-8F71-EF85F4BD4C10}" srcOrd="0" destOrd="0" presId="urn:microsoft.com/office/officeart/2008/layout/LinedList"/>
    <dgm:cxn modelId="{27594DF3-99C7-4258-AB73-BA19662D666B}" type="presParOf" srcId="{22C8B03B-81C1-4103-8369-0969F314F600}" destId="{A477889B-8D8C-4D1D-B5B0-491A1029700A}" srcOrd="1" destOrd="0" presId="urn:microsoft.com/office/officeart/2008/layout/LinedList"/>
    <dgm:cxn modelId="{EF6EA7EF-022E-49D3-9037-70B6C35FE3CB}" type="presParOf" srcId="{22C8B03B-81C1-4103-8369-0969F314F600}" destId="{F9F36F98-780D-4536-83AA-73098C424C2A}" srcOrd="2" destOrd="0" presId="urn:microsoft.com/office/officeart/2008/layout/LinedList"/>
    <dgm:cxn modelId="{F58363AE-3EDC-4581-AF02-ED3A9F691637}" type="presParOf" srcId="{2F36984E-EFCA-4F3B-9469-E887865E58F7}" destId="{AAE1F3CD-F8EF-4892-A9BB-77B59481588C}" srcOrd="5" destOrd="0" presId="urn:microsoft.com/office/officeart/2008/layout/LinedList"/>
    <dgm:cxn modelId="{778456A4-0D6C-4E19-AEF6-07F11B5FFAC0}" type="presParOf" srcId="{2F36984E-EFCA-4F3B-9469-E887865E58F7}" destId="{B70E8DFD-E7F9-42A8-8B2B-FB8F33677415}" srcOrd="6" destOrd="0" presId="urn:microsoft.com/office/officeart/2008/layout/LinedList"/>
    <dgm:cxn modelId="{8087C5D3-BC92-45DB-B197-8C2BC3DC0F56}" type="presParOf" srcId="{481D1A59-6324-4C48-A9BE-643BD5B1E826}" destId="{B410C782-C5FA-46B0-B819-42CD2E5510B2}" srcOrd="2" destOrd="0" presId="urn:microsoft.com/office/officeart/2008/layout/LinedList"/>
    <dgm:cxn modelId="{7C849E91-D3FD-4D2D-9C4B-88E5D26107C1}" type="presParOf" srcId="{481D1A59-6324-4C48-A9BE-643BD5B1E826}" destId="{EF7B084F-1B2C-4EFD-9929-516B090DD690}" srcOrd="3" destOrd="0" presId="urn:microsoft.com/office/officeart/2008/layout/LinedList"/>
    <dgm:cxn modelId="{F875DE52-E369-4DF4-810B-53FA9F312044}" type="presParOf" srcId="{EF7B084F-1B2C-4EFD-9929-516B090DD690}" destId="{716ED52B-E5D6-4551-A5A5-56B21D13EF10}" srcOrd="0" destOrd="0" presId="urn:microsoft.com/office/officeart/2008/layout/LinedList"/>
    <dgm:cxn modelId="{25C91E89-A2CD-415F-8B54-1262AADB4EEB}" type="presParOf" srcId="{EF7B084F-1B2C-4EFD-9929-516B090DD690}" destId="{52A65E53-DF42-4ECB-B446-7A09F3DF50C8}" srcOrd="1" destOrd="0" presId="urn:microsoft.com/office/officeart/2008/layout/LinedList"/>
    <dgm:cxn modelId="{8B68F2C0-AAA8-4448-B099-5418DB6F0C54}" type="presParOf" srcId="{52A65E53-DF42-4ECB-B446-7A09F3DF50C8}" destId="{ABF31D9E-A785-4BEF-9926-8F657F9CED09}" srcOrd="0" destOrd="0" presId="urn:microsoft.com/office/officeart/2008/layout/LinedList"/>
    <dgm:cxn modelId="{2966D9B7-DCD4-49A1-BF1E-4508521261DB}" type="presParOf" srcId="{52A65E53-DF42-4ECB-B446-7A09F3DF50C8}" destId="{CC9269BB-A4A8-4A3A-919A-5695F5212059}" srcOrd="1" destOrd="0" presId="urn:microsoft.com/office/officeart/2008/layout/LinedList"/>
    <dgm:cxn modelId="{9EC89A22-B24C-46BE-9EBB-BFDF60DDAD8F}" type="presParOf" srcId="{CC9269BB-A4A8-4A3A-919A-5695F5212059}" destId="{CAC17524-60C2-437D-827A-FCBBBCFABD70}" srcOrd="0" destOrd="0" presId="urn:microsoft.com/office/officeart/2008/layout/LinedList"/>
    <dgm:cxn modelId="{BD883D1A-7139-4974-9ED1-84693AC57CC0}" type="presParOf" srcId="{CC9269BB-A4A8-4A3A-919A-5695F5212059}" destId="{C3C691CA-132F-43A1-8789-9DD6DE308B20}" srcOrd="1" destOrd="0" presId="urn:microsoft.com/office/officeart/2008/layout/LinedList"/>
    <dgm:cxn modelId="{E95D0ED4-716E-4D0C-B827-A5C60BC50F52}" type="presParOf" srcId="{CC9269BB-A4A8-4A3A-919A-5695F5212059}" destId="{43077AF0-1E3E-47AC-BB2A-BC009CCCB7F6}" srcOrd="2" destOrd="0" presId="urn:microsoft.com/office/officeart/2008/layout/LinedList"/>
    <dgm:cxn modelId="{12303D81-C4FA-4887-B48E-B345E1579EFC}" type="presParOf" srcId="{43077AF0-1E3E-47AC-BB2A-BC009CCCB7F6}" destId="{2F870538-3A96-4D85-AFBB-E9569A64A45C}" srcOrd="0" destOrd="0" presId="urn:microsoft.com/office/officeart/2008/layout/LinedList"/>
    <dgm:cxn modelId="{D92C970C-91FD-46FE-82A6-835412A45B10}" type="presParOf" srcId="{2F870538-3A96-4D85-AFBB-E9569A64A45C}" destId="{77EB87DC-4B6F-43E4-AAA0-7259C6E4E8F2}" srcOrd="0" destOrd="0" presId="urn:microsoft.com/office/officeart/2008/layout/LinedList"/>
    <dgm:cxn modelId="{C21B6EA9-AEB4-41FD-989B-C2E57E2343BB}" type="presParOf" srcId="{2F870538-3A96-4D85-AFBB-E9569A64A45C}" destId="{F8F2782A-F349-488B-90ED-BB67C448BC0B}" srcOrd="1" destOrd="0" presId="urn:microsoft.com/office/officeart/2008/layout/LinedList"/>
    <dgm:cxn modelId="{89275AA0-D694-443F-8CE5-FD52DA719B69}" type="presParOf" srcId="{2F870538-3A96-4D85-AFBB-E9569A64A45C}" destId="{F7781509-A682-4FD8-BB40-9B69EA70E0E5}" srcOrd="2" destOrd="0" presId="urn:microsoft.com/office/officeart/2008/layout/LinedList"/>
    <dgm:cxn modelId="{F17E69E7-A4C2-4C24-9324-2CF536E2668E}" type="presParOf" srcId="{43077AF0-1E3E-47AC-BB2A-BC009CCCB7F6}" destId="{3F376070-5CF0-4C80-9B68-4D3064971DBE}" srcOrd="1" destOrd="0" presId="urn:microsoft.com/office/officeart/2008/layout/LinedList"/>
    <dgm:cxn modelId="{AB80D663-DBE2-4B11-AD9E-FD9355F655E1}" type="presParOf" srcId="{43077AF0-1E3E-47AC-BB2A-BC009CCCB7F6}" destId="{DF99EDBD-8702-46F3-9293-C5F622C92932}" srcOrd="2" destOrd="0" presId="urn:microsoft.com/office/officeart/2008/layout/LinedList"/>
    <dgm:cxn modelId="{46C387E6-2954-4ACA-B6ED-CAD0EE9AB04E}" type="presParOf" srcId="{DF99EDBD-8702-46F3-9293-C5F622C92932}" destId="{364C88BB-7422-4A02-9536-95E5E1377614}" srcOrd="0" destOrd="0" presId="urn:microsoft.com/office/officeart/2008/layout/LinedList"/>
    <dgm:cxn modelId="{4D69B71A-E77B-484F-83F9-F1BE85F76F6C}" type="presParOf" srcId="{DF99EDBD-8702-46F3-9293-C5F622C92932}" destId="{CA44216B-D089-412C-9E3A-DA86AFB38D25}" srcOrd="1" destOrd="0" presId="urn:microsoft.com/office/officeart/2008/layout/LinedList"/>
    <dgm:cxn modelId="{F0A462EE-7D51-4F50-A60B-7BEDD288D5A1}" type="presParOf" srcId="{DF99EDBD-8702-46F3-9293-C5F622C92932}" destId="{EA50C451-23AC-46AA-9766-EF80F9A5C7F3}" srcOrd="2" destOrd="0" presId="urn:microsoft.com/office/officeart/2008/layout/LinedList"/>
    <dgm:cxn modelId="{E5A6C4BC-5A04-44F1-8C8A-AD559E98DD0A}" type="presParOf" srcId="{43077AF0-1E3E-47AC-BB2A-BC009CCCB7F6}" destId="{21736982-15DB-4F70-8A33-8B4DE3D0527E}" srcOrd="3" destOrd="0" presId="urn:microsoft.com/office/officeart/2008/layout/LinedList"/>
    <dgm:cxn modelId="{BA19A42C-2734-429B-9C18-D6A26C7FC07D}" type="presParOf" srcId="{43077AF0-1E3E-47AC-BB2A-BC009CCCB7F6}" destId="{AC9021F3-DAEA-4150-BB8D-5460701103FF}" srcOrd="4" destOrd="0" presId="urn:microsoft.com/office/officeart/2008/layout/LinedList"/>
    <dgm:cxn modelId="{FFE4EAD3-9BBD-47EB-8FF9-43E2C86627A9}" type="presParOf" srcId="{AC9021F3-DAEA-4150-BB8D-5460701103FF}" destId="{10622596-86FA-4709-9458-0D4580CD981F}" srcOrd="0" destOrd="0" presId="urn:microsoft.com/office/officeart/2008/layout/LinedList"/>
    <dgm:cxn modelId="{1F9DB05B-6F3A-4EED-B4E1-CC90E90AE79F}" type="presParOf" srcId="{AC9021F3-DAEA-4150-BB8D-5460701103FF}" destId="{0D6A58F3-D122-43FB-863F-5124FCBAD6AD}" srcOrd="1" destOrd="0" presId="urn:microsoft.com/office/officeart/2008/layout/LinedList"/>
    <dgm:cxn modelId="{0D9D6E58-36C3-462F-9AA1-E1C998CDBE1E}" type="presParOf" srcId="{AC9021F3-DAEA-4150-BB8D-5460701103FF}" destId="{5CFEBF0B-C821-4F1B-82B5-6698720A6609}" srcOrd="2" destOrd="0" presId="urn:microsoft.com/office/officeart/2008/layout/LinedList"/>
    <dgm:cxn modelId="{079B74D0-8409-4AEC-BF35-5BD133E515C1}" type="presParOf" srcId="{43077AF0-1E3E-47AC-BB2A-BC009CCCB7F6}" destId="{125009F8-3A57-4FC9-A7C0-AB812E49F434}" srcOrd="5" destOrd="0" presId="urn:microsoft.com/office/officeart/2008/layout/LinedList"/>
    <dgm:cxn modelId="{671564E6-29BD-4BF7-8651-B606DA547B26}" type="presParOf" srcId="{43077AF0-1E3E-47AC-BB2A-BC009CCCB7F6}" destId="{5C74F20B-1E09-4470-9C4A-79A7487E9A96}" srcOrd="6" destOrd="0" presId="urn:microsoft.com/office/officeart/2008/layout/LinedList"/>
    <dgm:cxn modelId="{1F0F782D-0706-4BC0-A018-F6F86B39E839}" type="presParOf" srcId="{5C74F20B-1E09-4470-9C4A-79A7487E9A96}" destId="{2DF883F4-DEE9-4CA9-A8AD-360DFD9D11A9}" srcOrd="0" destOrd="0" presId="urn:microsoft.com/office/officeart/2008/layout/LinedList"/>
    <dgm:cxn modelId="{963F447C-44ED-4F51-96EA-B7A7AF55D953}" type="presParOf" srcId="{5C74F20B-1E09-4470-9C4A-79A7487E9A96}" destId="{980C358E-65DE-485A-9FD8-08F9C6BD7748}" srcOrd="1" destOrd="0" presId="urn:microsoft.com/office/officeart/2008/layout/LinedList"/>
    <dgm:cxn modelId="{DAD77093-9A71-4F42-9168-5AC695E47E56}" type="presParOf" srcId="{5C74F20B-1E09-4470-9C4A-79A7487E9A96}" destId="{34BD9160-A0BD-46A4-868A-D26AEA061E4A}" srcOrd="2" destOrd="0" presId="urn:microsoft.com/office/officeart/2008/layout/LinedList"/>
    <dgm:cxn modelId="{34F5C2E1-D796-4735-8952-8F2AE2D1EEB3}" type="presParOf" srcId="{52A65E53-DF42-4ECB-B446-7A09F3DF50C8}" destId="{DB5783CA-41E1-4710-B3D7-8468583C63B7}" srcOrd="2" destOrd="0" presId="urn:microsoft.com/office/officeart/2008/layout/LinedList"/>
    <dgm:cxn modelId="{FF1C984C-4D43-4AD4-AAE4-DD09ED9E7B10}" type="presParOf" srcId="{52A65E53-DF42-4ECB-B446-7A09F3DF50C8}" destId="{C9453479-A584-43C9-ACE8-2D7D2C0F6E8D}" srcOrd="3" destOrd="0" presId="urn:microsoft.com/office/officeart/2008/layout/LinedList"/>
    <dgm:cxn modelId="{2017B25C-EF0B-4BC7-9869-664F1DFDA22F}" type="presParOf" srcId="{52A65E53-DF42-4ECB-B446-7A09F3DF50C8}" destId="{FD2B4AA2-CF56-44CC-8D05-E790995897A7}" srcOrd="4" destOrd="0" presId="urn:microsoft.com/office/officeart/2008/layout/LinedList"/>
    <dgm:cxn modelId="{3F64755E-2864-44B8-994E-E2DB8A307738}" type="presParOf" srcId="{FD2B4AA2-CF56-44CC-8D05-E790995897A7}" destId="{32CD0E27-89D1-4F21-B22F-F1697C9FC9C7}" srcOrd="0" destOrd="0" presId="urn:microsoft.com/office/officeart/2008/layout/LinedList"/>
    <dgm:cxn modelId="{35AD445C-A331-41B6-AA8F-C0D4163A3A88}" type="presParOf" srcId="{FD2B4AA2-CF56-44CC-8D05-E790995897A7}" destId="{760E41F4-824E-4B02-8CDA-8331206D7738}" srcOrd="1" destOrd="0" presId="urn:microsoft.com/office/officeart/2008/layout/LinedList"/>
    <dgm:cxn modelId="{B50E61A8-3BCF-40CC-A49F-F6EBFDB588C9}" type="presParOf" srcId="{FD2B4AA2-CF56-44CC-8D05-E790995897A7}" destId="{A58F19F5-EE8F-41F8-8F8C-41AE62608F0F}" srcOrd="2" destOrd="0" presId="urn:microsoft.com/office/officeart/2008/layout/LinedList"/>
    <dgm:cxn modelId="{FCF68319-DA48-4728-B96F-9C493E96EF22}" type="presParOf" srcId="{52A65E53-DF42-4ECB-B446-7A09F3DF50C8}" destId="{6F4C0FF8-FDD4-43DB-A258-1278737AE334}" srcOrd="5" destOrd="0" presId="urn:microsoft.com/office/officeart/2008/layout/LinedList"/>
    <dgm:cxn modelId="{2F046E3C-D04E-4F49-AF9A-EEBAD4B23652}" type="presParOf" srcId="{52A65E53-DF42-4ECB-B446-7A09F3DF50C8}" destId="{24493AB6-F1F3-49D8-B10C-18EF7233F94A}" srcOrd="6" destOrd="0" presId="urn:microsoft.com/office/officeart/2008/layout/LinedList"/>
    <dgm:cxn modelId="{1D95EEE1-D11F-40D2-B42D-4AABF991609D}" type="presParOf" srcId="{481D1A59-6324-4C48-A9BE-643BD5B1E826}" destId="{ED194D6B-97B1-4CCA-A3AB-6C4DC6694712}" srcOrd="4" destOrd="0" presId="urn:microsoft.com/office/officeart/2008/layout/LinedList"/>
    <dgm:cxn modelId="{22988407-9852-4A5C-9378-081ABC16A82E}" type="presParOf" srcId="{481D1A59-6324-4C48-A9BE-643BD5B1E826}" destId="{E6F76425-FE29-4D2B-996E-880D876BB0DC}" srcOrd="5" destOrd="0" presId="urn:microsoft.com/office/officeart/2008/layout/LinedList"/>
    <dgm:cxn modelId="{98B872FA-1F64-4D7B-BAFA-E399F6C838C8}" type="presParOf" srcId="{E6F76425-FE29-4D2B-996E-880D876BB0DC}" destId="{B67D84F1-8D2E-48F4-B4BC-133CA66AEA02}" srcOrd="0" destOrd="0" presId="urn:microsoft.com/office/officeart/2008/layout/LinedList"/>
    <dgm:cxn modelId="{3CF10CF8-15AA-48C9-93AC-0B7CA7E6C6FB}" type="presParOf" srcId="{E6F76425-FE29-4D2B-996E-880D876BB0DC}" destId="{E460A2F7-8558-4876-9C77-3C530EFDBBE3}" srcOrd="1" destOrd="0" presId="urn:microsoft.com/office/officeart/2008/layout/LinedList"/>
    <dgm:cxn modelId="{7566BAB6-A3CB-4A79-9B8B-28234165B07A}" type="presParOf" srcId="{E460A2F7-8558-4876-9C77-3C530EFDBBE3}" destId="{0CB6BA66-6D6F-45BE-89C0-E77E08C86D1C}" srcOrd="0" destOrd="0" presId="urn:microsoft.com/office/officeart/2008/layout/LinedList"/>
    <dgm:cxn modelId="{F7EA68EE-EBBE-4EAC-9F1A-9A8753CDCB4B}" type="presParOf" srcId="{E460A2F7-8558-4876-9C77-3C530EFDBBE3}" destId="{5EE3EF57-E9D7-46BD-BBC5-49732234C74D}" srcOrd="1" destOrd="0" presId="urn:microsoft.com/office/officeart/2008/layout/LinedList"/>
    <dgm:cxn modelId="{1C301AD1-FA49-4C72-BB46-8D9E55F55623}" type="presParOf" srcId="{5EE3EF57-E9D7-46BD-BBC5-49732234C74D}" destId="{B6C5A46D-8749-4537-8A7A-CED7306323BC}" srcOrd="0" destOrd="0" presId="urn:microsoft.com/office/officeart/2008/layout/LinedList"/>
    <dgm:cxn modelId="{62797710-2253-4F49-BEFE-557E3A5592D4}" type="presParOf" srcId="{5EE3EF57-E9D7-46BD-BBC5-49732234C74D}" destId="{D8C7CCD9-5128-4BB3-B9C8-F4013CB6F4FA}" srcOrd="1" destOrd="0" presId="urn:microsoft.com/office/officeart/2008/layout/LinedList"/>
    <dgm:cxn modelId="{5B3D6B22-5E9F-46A9-9347-A8380664F84A}" type="presParOf" srcId="{5EE3EF57-E9D7-46BD-BBC5-49732234C74D}" destId="{2B54BA0D-BE73-4C51-920A-88F46141BBAC}" srcOrd="2" destOrd="0" presId="urn:microsoft.com/office/officeart/2008/layout/LinedList"/>
    <dgm:cxn modelId="{0305CE6A-1FB4-4204-9929-CEC5B29EC3F5}" type="presParOf" srcId="{E460A2F7-8558-4876-9C77-3C530EFDBBE3}" destId="{4221BA49-6FBB-44A1-B47C-22D3FC7F349D}" srcOrd="2" destOrd="0" presId="urn:microsoft.com/office/officeart/2008/layout/LinedList"/>
    <dgm:cxn modelId="{04885A3C-CC78-441D-A71F-31F96E1D6558}" type="presParOf" srcId="{E460A2F7-8558-4876-9C77-3C530EFDBBE3}" destId="{DB44B0C3-58E3-463A-BFAC-D8ED5685B2EA}" srcOrd="3" destOrd="0" presId="urn:microsoft.com/office/officeart/2008/layout/LinedList"/>
    <dgm:cxn modelId="{58AD10AB-3F0D-48E9-AFD4-7C11E4D63783}" type="presParOf" srcId="{E460A2F7-8558-4876-9C77-3C530EFDBBE3}" destId="{D6FA2F6F-2535-4C63-A8BA-7669A8D929BC}" srcOrd="4" destOrd="0" presId="urn:microsoft.com/office/officeart/2008/layout/LinedList"/>
    <dgm:cxn modelId="{22FD023C-2519-4FFE-BDAD-3243DA147D26}" type="presParOf" srcId="{D6FA2F6F-2535-4C63-A8BA-7669A8D929BC}" destId="{629C4571-F0E3-472F-ADFC-873A49964D92}" srcOrd="0" destOrd="0" presId="urn:microsoft.com/office/officeart/2008/layout/LinedList"/>
    <dgm:cxn modelId="{08D7C0C4-EE14-4362-8D45-1F3A1104B9E5}" type="presParOf" srcId="{D6FA2F6F-2535-4C63-A8BA-7669A8D929BC}" destId="{400BFE5D-FEF3-4437-B7D2-97392E388254}" srcOrd="1" destOrd="0" presId="urn:microsoft.com/office/officeart/2008/layout/LinedList"/>
    <dgm:cxn modelId="{A467AAB4-5E71-42B8-B4A0-5F6B47523E54}" type="presParOf" srcId="{D6FA2F6F-2535-4C63-A8BA-7669A8D929BC}" destId="{184F6737-9E2E-4050-A398-E08296E8E15F}" srcOrd="2" destOrd="0" presId="urn:microsoft.com/office/officeart/2008/layout/LinedList"/>
    <dgm:cxn modelId="{D490F17A-3059-4560-811A-0B4DF97866D0}" type="presParOf" srcId="{E460A2F7-8558-4876-9C77-3C530EFDBBE3}" destId="{28AF6833-FEC4-4002-B32C-83B46CCF25FA}" srcOrd="5" destOrd="0" presId="urn:microsoft.com/office/officeart/2008/layout/LinedList"/>
    <dgm:cxn modelId="{E2DE770D-A36F-46DA-908B-420BB54758DA}" type="presParOf" srcId="{E460A2F7-8558-4876-9C77-3C530EFDBBE3}" destId="{A320D2EB-B3A5-4E18-9878-7F5CAF3D51CE}" srcOrd="6" destOrd="0" presId="urn:microsoft.com/office/officeart/2008/layout/LinedList"/>
    <dgm:cxn modelId="{23B35236-8566-4592-90EE-7AB6D092B572}" type="presParOf" srcId="{E460A2F7-8558-4876-9C77-3C530EFDBBE3}" destId="{F91CBF92-EBFB-486A-899D-C174188598A7}" srcOrd="7" destOrd="0" presId="urn:microsoft.com/office/officeart/2008/layout/LinedList"/>
    <dgm:cxn modelId="{0C9ABAB7-CE65-4E55-B100-764927B20686}" type="presParOf" srcId="{F91CBF92-EBFB-486A-899D-C174188598A7}" destId="{5090FF5A-55C9-4872-99C1-FD4A6CC9D3C7}" srcOrd="0" destOrd="0" presId="urn:microsoft.com/office/officeart/2008/layout/LinedList"/>
    <dgm:cxn modelId="{7B86335D-3D28-48DF-B92D-4EC0C00E393E}" type="presParOf" srcId="{F91CBF92-EBFB-486A-899D-C174188598A7}" destId="{99692AB1-8225-4A46-915A-721258E7F908}" srcOrd="1" destOrd="0" presId="urn:microsoft.com/office/officeart/2008/layout/LinedList"/>
    <dgm:cxn modelId="{062C1778-81AF-4404-B825-92F725123C07}" type="presParOf" srcId="{F91CBF92-EBFB-486A-899D-C174188598A7}" destId="{9C062238-8136-4B65-B50B-62D9401FC5FC}" srcOrd="2" destOrd="0" presId="urn:microsoft.com/office/officeart/2008/layout/LinedList"/>
    <dgm:cxn modelId="{06AF36CD-6C7E-41E3-A7C7-22340D53F16E}" type="presParOf" srcId="{E460A2F7-8558-4876-9C77-3C530EFDBBE3}" destId="{F02B0FC7-7334-499C-B57B-1214D28456D0}" srcOrd="8" destOrd="0" presId="urn:microsoft.com/office/officeart/2008/layout/LinedList"/>
    <dgm:cxn modelId="{0C21D315-B1D0-4998-BC3C-696BEB0695A9}" type="presParOf" srcId="{E460A2F7-8558-4876-9C77-3C530EFDBBE3}" destId="{E0262D35-74DB-493B-9119-3405636F57DE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52819D-48FA-407B-AAF9-1D7D6AA9A48A}">
      <dsp:nvSpPr>
        <dsp:cNvPr id="0" name=""/>
        <dsp:cNvSpPr/>
      </dsp:nvSpPr>
      <dsp:spPr>
        <a:xfrm>
          <a:off x="248590" y="3510"/>
          <a:ext cx="2394274" cy="14365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0" u="none" kern="1200" dirty="0" smtClean="0"/>
            <a:t>Technische Infrastruktur </a:t>
          </a:r>
          <a:endParaRPr lang="de-DE" sz="2000" kern="1200" dirty="0"/>
        </a:p>
      </dsp:txBody>
      <dsp:txXfrm>
        <a:off x="248590" y="3510"/>
        <a:ext cx="2394274" cy="1436564"/>
      </dsp:txXfrm>
    </dsp:sp>
    <dsp:sp modelId="{F8C83D68-9238-4B26-8D66-C4853CA0FFEA}">
      <dsp:nvSpPr>
        <dsp:cNvPr id="0" name=""/>
        <dsp:cNvSpPr/>
      </dsp:nvSpPr>
      <dsp:spPr>
        <a:xfrm>
          <a:off x="2882292" y="3510"/>
          <a:ext cx="2394274" cy="14365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0" u="none" kern="1200" dirty="0" smtClean="0"/>
            <a:t>Hardwareaus-</a:t>
          </a:r>
          <a:br>
            <a:rPr lang="de-DE" sz="2000" b="0" u="none" kern="1200" dirty="0" smtClean="0"/>
          </a:br>
          <a:r>
            <a:rPr lang="de-DE" sz="2000" b="0" u="none" kern="1200" dirty="0" err="1" smtClean="0"/>
            <a:t>stattung</a:t>
          </a:r>
          <a:endParaRPr lang="de-DE" sz="2000" b="0" u="none" kern="1200" dirty="0" smtClean="0"/>
        </a:p>
      </dsp:txBody>
      <dsp:txXfrm>
        <a:off x="2882292" y="3510"/>
        <a:ext cx="2394274" cy="1436564"/>
      </dsp:txXfrm>
    </dsp:sp>
    <dsp:sp modelId="{34C3F976-04FB-42E2-9EC6-7CA15BFBFB4C}">
      <dsp:nvSpPr>
        <dsp:cNvPr id="0" name=""/>
        <dsp:cNvSpPr/>
      </dsp:nvSpPr>
      <dsp:spPr>
        <a:xfrm>
          <a:off x="5515994" y="3510"/>
          <a:ext cx="2394274" cy="14365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solidFill>
                <a:schemeClr val="bg1"/>
              </a:solidFill>
            </a:rPr>
            <a:t>Softwareaus-</a:t>
          </a:r>
          <a:br>
            <a:rPr lang="de-DE" sz="2000" kern="1200" dirty="0" smtClean="0">
              <a:solidFill>
                <a:schemeClr val="bg1"/>
              </a:solidFill>
            </a:rPr>
          </a:br>
          <a:r>
            <a:rPr lang="de-DE" sz="2000" kern="1200" dirty="0" err="1" smtClean="0">
              <a:solidFill>
                <a:schemeClr val="bg1"/>
              </a:solidFill>
            </a:rPr>
            <a:t>stattung</a:t>
          </a:r>
          <a:endParaRPr lang="de-DE" sz="2000" kern="1200" dirty="0" smtClean="0"/>
        </a:p>
      </dsp:txBody>
      <dsp:txXfrm>
        <a:off x="5515994" y="3510"/>
        <a:ext cx="2394274" cy="1436564"/>
      </dsp:txXfrm>
    </dsp:sp>
    <dsp:sp modelId="{786B0A82-E04B-4CC5-814D-071DCFF80259}">
      <dsp:nvSpPr>
        <dsp:cNvPr id="0" name=""/>
        <dsp:cNvSpPr/>
      </dsp:nvSpPr>
      <dsp:spPr>
        <a:xfrm>
          <a:off x="248590" y="1679503"/>
          <a:ext cx="2394274" cy="14365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/>
            <a:t>Support</a:t>
          </a:r>
        </a:p>
      </dsp:txBody>
      <dsp:txXfrm>
        <a:off x="248590" y="1679503"/>
        <a:ext cx="2394274" cy="1436564"/>
      </dsp:txXfrm>
    </dsp:sp>
    <dsp:sp modelId="{9F5A3D98-3078-4E16-8AAC-9605BD847E40}">
      <dsp:nvSpPr>
        <dsp:cNvPr id="0" name=""/>
        <dsp:cNvSpPr/>
      </dsp:nvSpPr>
      <dsp:spPr>
        <a:xfrm>
          <a:off x="2882292" y="1679503"/>
          <a:ext cx="2394274" cy="14365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/>
            <a:t>Medienlabor/</a:t>
          </a:r>
          <a:br>
            <a:rPr lang="de-DE" sz="2000" kern="1200" dirty="0" smtClean="0"/>
          </a:br>
          <a:r>
            <a:rPr lang="de-DE" sz="2000" kern="1200" dirty="0" smtClean="0"/>
            <a:t>Fortbildungen</a:t>
          </a:r>
        </a:p>
      </dsp:txBody>
      <dsp:txXfrm>
        <a:off x="2882292" y="1679503"/>
        <a:ext cx="2394274" cy="1436564"/>
      </dsp:txXfrm>
    </dsp:sp>
    <dsp:sp modelId="{09D06926-C2B9-4449-B094-730932B21BFC}">
      <dsp:nvSpPr>
        <dsp:cNvPr id="0" name=""/>
        <dsp:cNvSpPr/>
      </dsp:nvSpPr>
      <dsp:spPr>
        <a:xfrm>
          <a:off x="5515994" y="1679503"/>
          <a:ext cx="2394274" cy="14365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/>
            <a:t>Organisatorische Rahmen-bedingungen </a:t>
          </a:r>
        </a:p>
      </dsp:txBody>
      <dsp:txXfrm>
        <a:off x="5515994" y="1679503"/>
        <a:ext cx="2394274" cy="1436564"/>
      </dsp:txXfrm>
    </dsp:sp>
    <dsp:sp modelId="{B7768E3B-8803-4A42-90A3-ABB6A5E24B24}">
      <dsp:nvSpPr>
        <dsp:cNvPr id="0" name=""/>
        <dsp:cNvSpPr/>
      </dsp:nvSpPr>
      <dsp:spPr>
        <a:xfrm>
          <a:off x="2882292" y="3355495"/>
          <a:ext cx="2394274" cy="14365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/>
            <a:t>Exkurs: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/>
            <a:t>Berufskollegs</a:t>
          </a:r>
        </a:p>
      </dsp:txBody>
      <dsp:txXfrm>
        <a:off x="2882292" y="3355495"/>
        <a:ext cx="2394274" cy="14365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E928E2-18DE-4D12-9A61-FB2019F89CC8}">
      <dsp:nvSpPr>
        <dsp:cNvPr id="0" name=""/>
        <dsp:cNvSpPr/>
      </dsp:nvSpPr>
      <dsp:spPr>
        <a:xfrm>
          <a:off x="0" y="596298"/>
          <a:ext cx="8048625" cy="189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520700" rIns="624663" bIns="17780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500" kern="1200" dirty="0" smtClean="0"/>
            <a:t>Projekt Schulgelände/Sporthallen</a:t>
          </a:r>
          <a:endParaRPr lang="de-DE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500" kern="1200" dirty="0" smtClean="0"/>
            <a:t>Status: </a:t>
          </a:r>
          <a:r>
            <a:rPr lang="de-DE" sz="2500" b="1" kern="1200" dirty="0" smtClean="0"/>
            <a:t>In Bearbeitung</a:t>
          </a:r>
          <a:endParaRPr lang="de-DE" sz="2500" b="1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500" kern="1200" dirty="0" smtClean="0"/>
            <a:t>Abschluss: N</a:t>
          </a:r>
          <a:r>
            <a:rPr lang="de-DE" sz="2500" b="1" kern="1200" dirty="0" smtClean="0"/>
            <a:t>och nicht bekannt</a:t>
          </a:r>
          <a:endParaRPr lang="de-DE" sz="2500" b="1" kern="1200" dirty="0"/>
        </a:p>
      </dsp:txBody>
      <dsp:txXfrm>
        <a:off x="0" y="596298"/>
        <a:ext cx="8048625" cy="1890000"/>
      </dsp:txXfrm>
    </dsp:sp>
    <dsp:sp modelId="{F87715C2-CF37-4139-9E13-D382B9F44201}">
      <dsp:nvSpPr>
        <dsp:cNvPr id="0" name=""/>
        <dsp:cNvSpPr/>
      </dsp:nvSpPr>
      <dsp:spPr>
        <a:xfrm>
          <a:off x="402431" y="227298"/>
          <a:ext cx="5634037" cy="738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500" kern="1200" dirty="0" smtClean="0"/>
            <a:t>Flächendeckendes WLAN</a:t>
          </a:r>
          <a:endParaRPr lang="de-DE" sz="2500" kern="1200" dirty="0"/>
        </a:p>
      </dsp:txBody>
      <dsp:txXfrm>
        <a:off x="438457" y="263324"/>
        <a:ext cx="5561985" cy="665948"/>
      </dsp:txXfrm>
    </dsp:sp>
    <dsp:sp modelId="{25A228E1-6C64-4FA2-BAD2-57022B1DD332}">
      <dsp:nvSpPr>
        <dsp:cNvPr id="0" name=""/>
        <dsp:cNvSpPr/>
      </dsp:nvSpPr>
      <dsp:spPr>
        <a:xfrm>
          <a:off x="0" y="2990298"/>
          <a:ext cx="8048625" cy="189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520700" rIns="624663" bIns="17780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500" kern="1200" dirty="0" smtClean="0"/>
            <a:t>Verkabelungsstandard in allen </a:t>
          </a:r>
          <a:r>
            <a:rPr lang="de-DE" sz="2500" kern="1200" dirty="0" smtClean="0">
              <a:solidFill>
                <a:schemeClr val="tx1"/>
              </a:solidFill>
            </a:rPr>
            <a:t>Unterrichtsräumen</a:t>
          </a:r>
          <a:endParaRPr lang="de-DE" sz="2500" kern="1200" dirty="0">
            <a:solidFill>
              <a:schemeClr val="tx1"/>
            </a:solidFill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500" kern="1200" dirty="0" smtClean="0"/>
            <a:t>Status: </a:t>
          </a:r>
          <a:r>
            <a:rPr lang="de-DE" sz="2500" b="1" kern="1200" dirty="0" smtClean="0"/>
            <a:t>In Bearbeitung</a:t>
          </a:r>
          <a:endParaRPr lang="de-DE" sz="2500" b="1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500" kern="1200" dirty="0" smtClean="0"/>
            <a:t>Abschluss: </a:t>
          </a:r>
          <a:r>
            <a:rPr lang="de-DE" sz="2500" b="1" kern="1200" dirty="0" smtClean="0"/>
            <a:t>Q2 2025 </a:t>
          </a:r>
          <a:endParaRPr lang="de-DE" sz="2500" b="1" kern="1200" dirty="0"/>
        </a:p>
      </dsp:txBody>
      <dsp:txXfrm>
        <a:off x="0" y="2990298"/>
        <a:ext cx="8048625" cy="1890000"/>
      </dsp:txXfrm>
    </dsp:sp>
    <dsp:sp modelId="{350BAFB4-1B7C-4EFE-B34E-387856597D11}">
      <dsp:nvSpPr>
        <dsp:cNvPr id="0" name=""/>
        <dsp:cNvSpPr/>
      </dsp:nvSpPr>
      <dsp:spPr>
        <a:xfrm>
          <a:off x="402431" y="2621298"/>
          <a:ext cx="5634037" cy="738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500" b="0" kern="1200" dirty="0" smtClean="0"/>
            <a:t>Netzwerknachverkabelung</a:t>
          </a:r>
          <a:endParaRPr lang="de-DE" sz="2500" b="0" kern="1200" dirty="0"/>
        </a:p>
      </dsp:txBody>
      <dsp:txXfrm>
        <a:off x="438457" y="2657324"/>
        <a:ext cx="5561985" cy="6659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E5F13-79B1-4F49-9F84-1483B1DB8354}">
      <dsp:nvSpPr>
        <dsp:cNvPr id="0" name=""/>
        <dsp:cNvSpPr/>
      </dsp:nvSpPr>
      <dsp:spPr>
        <a:xfrm>
          <a:off x="0" y="282558"/>
          <a:ext cx="8048625" cy="136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374904" rIns="624663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800" kern="1200" dirty="0" smtClean="0"/>
            <a:t>Alle</a:t>
          </a:r>
          <a:r>
            <a:rPr lang="de-DE" sz="1800" kern="1200" baseline="0" dirty="0" smtClean="0"/>
            <a:t> Schulen ausgestattet</a:t>
          </a:r>
          <a:endParaRPr lang="de-DE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800" kern="1200" dirty="0" smtClean="0"/>
            <a:t>Status: </a:t>
          </a:r>
          <a:r>
            <a:rPr lang="de-DE" sz="1800" b="1" kern="1200" dirty="0" smtClean="0"/>
            <a:t>Abgeschlossen</a:t>
          </a:r>
          <a:endParaRPr lang="de-DE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800" kern="1200" dirty="0" smtClean="0"/>
            <a:t>Abschluss: </a:t>
          </a:r>
          <a:r>
            <a:rPr lang="de-DE" sz="1800" b="1" kern="1200" dirty="0" smtClean="0"/>
            <a:t>Q3 2023 </a:t>
          </a:r>
          <a:endParaRPr lang="de-DE" sz="1800" b="1" kern="1200" dirty="0"/>
        </a:p>
      </dsp:txBody>
      <dsp:txXfrm>
        <a:off x="0" y="282558"/>
        <a:ext cx="8048625" cy="1360800"/>
      </dsp:txXfrm>
    </dsp:sp>
    <dsp:sp modelId="{EF4BAD86-319F-4B59-B38A-607C64040975}">
      <dsp:nvSpPr>
        <dsp:cNvPr id="0" name=""/>
        <dsp:cNvSpPr/>
      </dsp:nvSpPr>
      <dsp:spPr>
        <a:xfrm>
          <a:off x="407481" y="16878"/>
          <a:ext cx="5634037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b="0" kern="1200" dirty="0" smtClean="0"/>
            <a:t>Bielefelder Klassenzimmerstandard  </a:t>
          </a:r>
          <a:endParaRPr lang="de-DE" sz="2400" kern="1200" dirty="0"/>
        </a:p>
      </dsp:txBody>
      <dsp:txXfrm>
        <a:off x="433420" y="42817"/>
        <a:ext cx="5582159" cy="479482"/>
      </dsp:txXfrm>
    </dsp:sp>
    <dsp:sp modelId="{5E5D7EE5-CF14-4396-90F9-75A6AFC57956}">
      <dsp:nvSpPr>
        <dsp:cNvPr id="0" name=""/>
        <dsp:cNvSpPr/>
      </dsp:nvSpPr>
      <dsp:spPr>
        <a:xfrm>
          <a:off x="0" y="2006238"/>
          <a:ext cx="8048625" cy="136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374904" rIns="624663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800" kern="1200" dirty="0" smtClean="0"/>
            <a:t>Rollout 12.000 Tablets </a:t>
          </a:r>
          <a:endParaRPr lang="de-DE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800" kern="1200" dirty="0" smtClean="0"/>
            <a:t>Status: </a:t>
          </a:r>
          <a:r>
            <a:rPr lang="de-DE" sz="1800" b="1" kern="1200" dirty="0" smtClean="0"/>
            <a:t>In Bearbeitung</a:t>
          </a:r>
          <a:endParaRPr lang="de-DE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800" kern="1200" dirty="0" smtClean="0"/>
            <a:t>Abschluss: </a:t>
          </a:r>
          <a:r>
            <a:rPr lang="de-DE" sz="1800" b="1" kern="1200" dirty="0" smtClean="0"/>
            <a:t>2027</a:t>
          </a:r>
          <a:endParaRPr lang="de-DE" sz="1800" b="1" kern="1200" dirty="0"/>
        </a:p>
      </dsp:txBody>
      <dsp:txXfrm>
        <a:off x="0" y="2006238"/>
        <a:ext cx="8048625" cy="1360800"/>
      </dsp:txXfrm>
    </dsp:sp>
    <dsp:sp modelId="{D6C7A810-5534-4CD9-AD04-D34B4F7BD671}">
      <dsp:nvSpPr>
        <dsp:cNvPr id="0" name=""/>
        <dsp:cNvSpPr/>
      </dsp:nvSpPr>
      <dsp:spPr>
        <a:xfrm>
          <a:off x="402431" y="1740558"/>
          <a:ext cx="5634037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800" b="0" kern="1200" dirty="0" smtClean="0"/>
            <a:t>1:1-Ausstattung  </a:t>
          </a:r>
          <a:endParaRPr lang="de-DE" sz="1800" b="0" kern="1200" dirty="0"/>
        </a:p>
      </dsp:txBody>
      <dsp:txXfrm>
        <a:off x="428370" y="1766497"/>
        <a:ext cx="5582159" cy="479482"/>
      </dsp:txXfrm>
    </dsp:sp>
    <dsp:sp modelId="{0A98ACA5-EDF7-4D33-80EE-801B774BDE5D}">
      <dsp:nvSpPr>
        <dsp:cNvPr id="0" name=""/>
        <dsp:cNvSpPr/>
      </dsp:nvSpPr>
      <dsp:spPr>
        <a:xfrm>
          <a:off x="0" y="3729918"/>
          <a:ext cx="8048625" cy="136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374904" rIns="624663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800" b="0" kern="1200" dirty="0" smtClean="0"/>
            <a:t>Förderung von Schulen nach Sozialindex</a:t>
          </a:r>
          <a:endParaRPr lang="de-DE" sz="1800" b="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800" kern="1200" dirty="0" smtClean="0"/>
            <a:t>Status: </a:t>
          </a:r>
          <a:r>
            <a:rPr lang="de-DE" sz="1800" b="1" kern="1200" dirty="0" smtClean="0"/>
            <a:t>Abgeschlossen</a:t>
          </a:r>
          <a:endParaRPr lang="de-DE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800" kern="1200" dirty="0" smtClean="0"/>
            <a:t>Abschluss: </a:t>
          </a:r>
          <a:r>
            <a:rPr lang="de-DE" sz="1800" b="1" kern="1200" dirty="0" smtClean="0"/>
            <a:t>Q2 2023</a:t>
          </a:r>
          <a:endParaRPr lang="de-DE" sz="1800" b="1" kern="1200" dirty="0"/>
        </a:p>
      </dsp:txBody>
      <dsp:txXfrm>
        <a:off x="0" y="3729918"/>
        <a:ext cx="8048625" cy="1360800"/>
      </dsp:txXfrm>
    </dsp:sp>
    <dsp:sp modelId="{AEBF41B0-FDEC-4D3E-BDF3-8EA51F9160B3}">
      <dsp:nvSpPr>
        <dsp:cNvPr id="0" name=""/>
        <dsp:cNvSpPr/>
      </dsp:nvSpPr>
      <dsp:spPr>
        <a:xfrm>
          <a:off x="402431" y="3464238"/>
          <a:ext cx="5634037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800" b="0" kern="1200" dirty="0" smtClean="0"/>
            <a:t> Förderprogramme (Land und EU)</a:t>
          </a:r>
          <a:endParaRPr lang="de-DE" sz="1800" b="0" kern="1200" dirty="0"/>
        </a:p>
      </dsp:txBody>
      <dsp:txXfrm>
        <a:off x="428370" y="3490177"/>
        <a:ext cx="5582159" cy="4794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E5F13-79B1-4F49-9F84-1483B1DB8354}">
      <dsp:nvSpPr>
        <dsp:cNvPr id="0" name=""/>
        <dsp:cNvSpPr/>
      </dsp:nvSpPr>
      <dsp:spPr>
        <a:xfrm>
          <a:off x="0" y="288250"/>
          <a:ext cx="8048625" cy="15261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354076" rIns="624663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700" b="0" strike="noStrike" kern="1200" baseline="0" dirty="0" smtClean="0">
              <a:solidFill>
                <a:schemeClr val="tx1"/>
              </a:solidFill>
            </a:rPr>
            <a:t>Förderung von </a:t>
          </a:r>
          <a:r>
            <a:rPr lang="de-DE" sz="1700" kern="1200" dirty="0" smtClean="0">
              <a:solidFill>
                <a:schemeClr val="tx1"/>
              </a:solidFill>
            </a:rPr>
            <a:t>innovativen und zukunftsweisenden digitalen Projekten der Schulen</a:t>
          </a:r>
          <a:endParaRPr lang="de-DE" sz="1700" b="0" strike="sngStrike" kern="1200" baseline="0" dirty="0">
            <a:solidFill>
              <a:schemeClr val="tx1"/>
            </a:solidFill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700" kern="1200" dirty="0" smtClean="0">
              <a:solidFill>
                <a:schemeClr val="tx1"/>
              </a:solidFill>
            </a:rPr>
            <a:t>Status: </a:t>
          </a:r>
          <a:r>
            <a:rPr lang="de-DE" sz="1700" b="1" kern="1200" dirty="0" smtClean="0">
              <a:solidFill>
                <a:schemeClr val="tx1"/>
              </a:solidFill>
            </a:rPr>
            <a:t>In Bearbeitung</a:t>
          </a:r>
          <a:endParaRPr lang="de-DE" sz="1700" b="1" kern="1200" dirty="0">
            <a:solidFill>
              <a:schemeClr val="tx1"/>
            </a:solidFill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700" kern="1200" dirty="0" smtClean="0">
              <a:solidFill>
                <a:schemeClr val="tx1"/>
              </a:solidFill>
            </a:rPr>
            <a:t>Abschluss: </a:t>
          </a:r>
          <a:r>
            <a:rPr lang="de-DE" sz="1700" b="1" kern="1200" dirty="0" smtClean="0">
              <a:solidFill>
                <a:schemeClr val="tx1"/>
              </a:solidFill>
            </a:rPr>
            <a:t>Q1 2025 ff.</a:t>
          </a:r>
          <a:endParaRPr lang="de-DE" sz="1700" b="1" kern="1200" dirty="0">
            <a:solidFill>
              <a:schemeClr val="tx1"/>
            </a:solidFill>
          </a:endParaRPr>
        </a:p>
      </dsp:txBody>
      <dsp:txXfrm>
        <a:off x="0" y="288250"/>
        <a:ext cx="8048625" cy="1526175"/>
      </dsp:txXfrm>
    </dsp:sp>
    <dsp:sp modelId="{EF4BAD86-319F-4B59-B38A-607C64040975}">
      <dsp:nvSpPr>
        <dsp:cNvPr id="0" name=""/>
        <dsp:cNvSpPr/>
      </dsp:nvSpPr>
      <dsp:spPr>
        <a:xfrm>
          <a:off x="402431" y="37330"/>
          <a:ext cx="5634037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800" b="0" kern="1200" dirty="0" smtClean="0"/>
            <a:t>Innovationsfond</a:t>
          </a:r>
          <a:endParaRPr lang="de-DE" sz="1800" kern="1200" dirty="0"/>
        </a:p>
      </dsp:txBody>
      <dsp:txXfrm>
        <a:off x="426929" y="61828"/>
        <a:ext cx="5585041" cy="452844"/>
      </dsp:txXfrm>
    </dsp:sp>
    <dsp:sp modelId="{D6B2876E-C26C-47FA-986E-3CA6D4D63B5E}">
      <dsp:nvSpPr>
        <dsp:cNvPr id="0" name=""/>
        <dsp:cNvSpPr/>
      </dsp:nvSpPr>
      <dsp:spPr>
        <a:xfrm>
          <a:off x="0" y="2157146"/>
          <a:ext cx="8048625" cy="128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354076" rIns="624663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700" b="0" kern="1200" dirty="0" smtClean="0"/>
            <a:t>Erste</a:t>
          </a:r>
          <a:r>
            <a:rPr lang="de-DE" sz="1700" b="0" kern="1200" baseline="0" dirty="0" smtClean="0"/>
            <a:t> Schulen umgestellt</a:t>
          </a:r>
          <a:endParaRPr lang="de-DE" sz="1700" b="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700" kern="1200" dirty="0" smtClean="0"/>
            <a:t>Status: </a:t>
          </a:r>
          <a:r>
            <a:rPr lang="de-DE" sz="1700" b="1" kern="1200" dirty="0" smtClean="0"/>
            <a:t>In Bearbeitung</a:t>
          </a:r>
          <a:endParaRPr lang="de-DE" sz="1700" b="1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700" b="0" kern="1200" dirty="0" smtClean="0">
              <a:solidFill>
                <a:schemeClr val="tx1"/>
              </a:solidFill>
            </a:rPr>
            <a:t>Abschluss: </a:t>
          </a:r>
          <a:r>
            <a:rPr lang="de-DE" sz="1700" b="1" kern="1200" dirty="0" smtClean="0">
              <a:solidFill>
                <a:schemeClr val="tx1"/>
              </a:solidFill>
            </a:rPr>
            <a:t>Noch </a:t>
          </a:r>
          <a:r>
            <a:rPr lang="de-DE" sz="1700" b="1" kern="1200" dirty="0" smtClean="0"/>
            <a:t>nicht bekannt</a:t>
          </a:r>
          <a:endParaRPr lang="de-DE" sz="1700" b="1" kern="1200" dirty="0"/>
        </a:p>
      </dsp:txBody>
      <dsp:txXfrm>
        <a:off x="0" y="2157146"/>
        <a:ext cx="8048625" cy="1285200"/>
      </dsp:txXfrm>
    </dsp:sp>
    <dsp:sp modelId="{14E42B36-4C58-48AA-860F-29DB5D25509A}">
      <dsp:nvSpPr>
        <dsp:cNvPr id="0" name=""/>
        <dsp:cNvSpPr/>
      </dsp:nvSpPr>
      <dsp:spPr>
        <a:xfrm>
          <a:off x="402431" y="1906226"/>
          <a:ext cx="5634037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700" b="0" kern="1200" dirty="0" smtClean="0">
              <a:solidFill>
                <a:schemeClr val="tx1"/>
              </a:solidFill>
            </a:rPr>
            <a:t>Umstellung Telefonie auf VoIP</a:t>
          </a:r>
          <a:endParaRPr lang="de-DE" sz="1700" b="0" kern="1200" dirty="0">
            <a:solidFill>
              <a:schemeClr val="tx1"/>
            </a:solidFill>
          </a:endParaRPr>
        </a:p>
      </dsp:txBody>
      <dsp:txXfrm>
        <a:off x="426929" y="1930724"/>
        <a:ext cx="5585041" cy="452844"/>
      </dsp:txXfrm>
    </dsp:sp>
    <dsp:sp modelId="{0E7121BC-096A-4EC3-B51E-18099B01E345}">
      <dsp:nvSpPr>
        <dsp:cNvPr id="0" name=""/>
        <dsp:cNvSpPr/>
      </dsp:nvSpPr>
      <dsp:spPr>
        <a:xfrm>
          <a:off x="0" y="3785066"/>
          <a:ext cx="8048625" cy="128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354076" rIns="624663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700" b="0" kern="1200" dirty="0" smtClean="0"/>
            <a:t>Umsetzungsmöglichkeiten inklusive Empfehlung in Vorbereitung </a:t>
          </a:r>
          <a:endParaRPr lang="de-DE" sz="1700" b="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700" kern="1200" dirty="0" smtClean="0"/>
            <a:t>Status: </a:t>
          </a:r>
          <a:r>
            <a:rPr lang="de-DE" sz="1700" b="1" kern="1200" dirty="0" smtClean="0"/>
            <a:t>In Bearbeitung</a:t>
          </a:r>
          <a:endParaRPr lang="de-DE" sz="1700" b="1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1700" kern="1200" dirty="0" smtClean="0"/>
            <a:t>Abschluss: </a:t>
          </a:r>
          <a:r>
            <a:rPr lang="de-DE" sz="1700" b="1" kern="1200" dirty="0" smtClean="0"/>
            <a:t>Ende 2025</a:t>
          </a:r>
          <a:endParaRPr lang="de-DE" sz="1700" b="1" kern="1200" dirty="0"/>
        </a:p>
      </dsp:txBody>
      <dsp:txXfrm>
        <a:off x="0" y="3785066"/>
        <a:ext cx="8048625" cy="1285200"/>
      </dsp:txXfrm>
    </dsp:sp>
    <dsp:sp modelId="{BDDEE89F-3305-4079-9744-D470A4937C31}">
      <dsp:nvSpPr>
        <dsp:cNvPr id="0" name=""/>
        <dsp:cNvSpPr/>
      </dsp:nvSpPr>
      <dsp:spPr>
        <a:xfrm>
          <a:off x="402431" y="3534146"/>
          <a:ext cx="5634037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700" b="0" kern="1200" dirty="0" smtClean="0"/>
            <a:t>Entsorgungskonzept </a:t>
          </a:r>
          <a:endParaRPr lang="de-DE" sz="1700" b="0" kern="1200" dirty="0"/>
        </a:p>
      </dsp:txBody>
      <dsp:txXfrm>
        <a:off x="426929" y="3558644"/>
        <a:ext cx="5585041" cy="4528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E5F13-79B1-4F49-9F84-1483B1DB8354}">
      <dsp:nvSpPr>
        <dsp:cNvPr id="0" name=""/>
        <dsp:cNvSpPr/>
      </dsp:nvSpPr>
      <dsp:spPr>
        <a:xfrm>
          <a:off x="0" y="427548"/>
          <a:ext cx="8048625" cy="1896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583184" rIns="624663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Rollout</a:t>
          </a:r>
          <a:r>
            <a:rPr lang="de-DE" sz="2400" kern="1200" baseline="0" dirty="0" smtClean="0"/>
            <a:t> abgeschlossen</a:t>
          </a:r>
          <a:endParaRPr lang="de-DE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Status: </a:t>
          </a:r>
          <a:r>
            <a:rPr lang="de-DE" sz="2400" b="1" kern="1200" dirty="0" smtClean="0">
              <a:solidFill>
                <a:schemeClr val="tx1"/>
              </a:solidFill>
            </a:rPr>
            <a:t>Abgeschlossen</a:t>
          </a:r>
          <a:endParaRPr lang="de-DE" sz="2400" b="1" kern="1200" dirty="0">
            <a:solidFill>
              <a:schemeClr val="tx1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Abschluss: </a:t>
          </a:r>
          <a:r>
            <a:rPr lang="de-DE" sz="2400" b="1" kern="1200" dirty="0" smtClean="0"/>
            <a:t>Q3 2023 </a:t>
          </a:r>
          <a:endParaRPr lang="de-DE" sz="2400" b="1" kern="1200" dirty="0"/>
        </a:p>
      </dsp:txBody>
      <dsp:txXfrm>
        <a:off x="0" y="427548"/>
        <a:ext cx="8048625" cy="1896300"/>
      </dsp:txXfrm>
    </dsp:sp>
    <dsp:sp modelId="{EF4BAD86-319F-4B59-B38A-607C64040975}">
      <dsp:nvSpPr>
        <dsp:cNvPr id="0" name=""/>
        <dsp:cNvSpPr/>
      </dsp:nvSpPr>
      <dsp:spPr>
        <a:xfrm>
          <a:off x="402431" y="14268"/>
          <a:ext cx="5634037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smtClean="0"/>
            <a:t>Digitale Schulplattform</a:t>
          </a:r>
          <a:endParaRPr lang="de-DE" sz="2400" kern="1200" dirty="0"/>
        </a:p>
      </dsp:txBody>
      <dsp:txXfrm>
        <a:off x="442780" y="54617"/>
        <a:ext cx="5553339" cy="745862"/>
      </dsp:txXfrm>
    </dsp:sp>
    <dsp:sp modelId="{7CBD974D-1A1B-4D66-AC79-18B191CC7115}">
      <dsp:nvSpPr>
        <dsp:cNvPr id="0" name=""/>
        <dsp:cNvSpPr/>
      </dsp:nvSpPr>
      <dsp:spPr>
        <a:xfrm>
          <a:off x="0" y="2888328"/>
          <a:ext cx="8048625" cy="2205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583184" rIns="624663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Rollout</a:t>
          </a:r>
          <a:r>
            <a:rPr lang="de-DE" sz="2400" kern="1200" baseline="0" dirty="0" smtClean="0"/>
            <a:t> abgeschlossen letzte Datenbankmigrationen an einzelnen Schulen </a:t>
          </a:r>
          <a:endParaRPr lang="de-DE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Status: </a:t>
          </a:r>
          <a:r>
            <a:rPr lang="de-DE" sz="2400" b="1" kern="1200" dirty="0" smtClean="0"/>
            <a:t>In Bearbeitung</a:t>
          </a:r>
          <a:endParaRPr lang="de-DE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Abschluss: </a:t>
          </a:r>
          <a:r>
            <a:rPr lang="de-DE" sz="2400" b="1" kern="1200" dirty="0" smtClean="0"/>
            <a:t>Q1 2025</a:t>
          </a:r>
          <a:endParaRPr lang="de-DE" sz="2400" b="1" kern="1200" dirty="0"/>
        </a:p>
      </dsp:txBody>
      <dsp:txXfrm>
        <a:off x="0" y="2888328"/>
        <a:ext cx="8048625" cy="2205000"/>
      </dsp:txXfrm>
    </dsp:sp>
    <dsp:sp modelId="{7417470B-16DC-4FD7-962A-E1D9E72D5583}">
      <dsp:nvSpPr>
        <dsp:cNvPr id="0" name=""/>
        <dsp:cNvSpPr/>
      </dsp:nvSpPr>
      <dsp:spPr>
        <a:xfrm>
          <a:off x="402431" y="2475048"/>
          <a:ext cx="5634037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b="0" kern="1200" dirty="0" smtClean="0"/>
            <a:t>Digitaler Stundenplan </a:t>
          </a:r>
          <a:endParaRPr lang="de-DE" sz="2400" b="0" kern="1200" dirty="0"/>
        </a:p>
      </dsp:txBody>
      <dsp:txXfrm>
        <a:off x="442780" y="2515397"/>
        <a:ext cx="5553339" cy="74586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118C2F-A1F0-403A-9FAB-E0A7514C57A1}">
      <dsp:nvSpPr>
        <dsp:cNvPr id="0" name=""/>
        <dsp:cNvSpPr/>
      </dsp:nvSpPr>
      <dsp:spPr>
        <a:xfrm>
          <a:off x="0" y="476598"/>
          <a:ext cx="8048625" cy="1965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666496" rIns="624663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b="0" kern="1200" dirty="0" smtClean="0"/>
            <a:t>Alternative</a:t>
          </a:r>
          <a:r>
            <a:rPr lang="de-DE" sz="2400" b="0" kern="1200" baseline="0" dirty="0" smtClean="0"/>
            <a:t> </a:t>
          </a:r>
          <a:r>
            <a:rPr lang="de-DE" sz="2400" b="0" kern="1200" baseline="0" dirty="0" err="1" smtClean="0"/>
            <a:t>iTop</a:t>
          </a:r>
          <a:r>
            <a:rPr lang="de-DE" sz="2400" b="0" kern="1200" baseline="0" dirty="0" smtClean="0"/>
            <a:t> in Bearbeitung</a:t>
          </a:r>
          <a:endParaRPr lang="de-DE" sz="2400" b="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Status: </a:t>
          </a:r>
          <a:r>
            <a:rPr lang="de-DE" sz="2400" b="1" kern="1200" dirty="0" smtClean="0"/>
            <a:t>In Bearbeitung</a:t>
          </a:r>
          <a:endParaRPr lang="de-DE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Abschluss: </a:t>
          </a:r>
          <a:r>
            <a:rPr lang="de-DE" sz="2400" b="1" kern="1200" dirty="0" smtClean="0"/>
            <a:t>Q2 2025</a:t>
          </a:r>
          <a:endParaRPr lang="de-DE" sz="2400" b="1" kern="1200" dirty="0"/>
        </a:p>
      </dsp:txBody>
      <dsp:txXfrm>
        <a:off x="0" y="476598"/>
        <a:ext cx="8048625" cy="1965599"/>
      </dsp:txXfrm>
    </dsp:sp>
    <dsp:sp modelId="{D16EFFF3-5247-4733-8D09-3EAE00EB1001}">
      <dsp:nvSpPr>
        <dsp:cNvPr id="0" name=""/>
        <dsp:cNvSpPr/>
      </dsp:nvSpPr>
      <dsp:spPr>
        <a:xfrm>
          <a:off x="402431" y="4278"/>
          <a:ext cx="5634037" cy="944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b="0" kern="1200" dirty="0" smtClean="0"/>
            <a:t>Erweiterung Schulverwaltungssoftware </a:t>
          </a:r>
          <a:endParaRPr lang="de-DE" sz="2400" b="0" kern="1200" dirty="0"/>
        </a:p>
      </dsp:txBody>
      <dsp:txXfrm>
        <a:off x="448545" y="50392"/>
        <a:ext cx="5541809" cy="852412"/>
      </dsp:txXfrm>
    </dsp:sp>
    <dsp:sp modelId="{D9887829-5147-4415-8DE5-17538FED65EF}">
      <dsp:nvSpPr>
        <dsp:cNvPr id="0" name=""/>
        <dsp:cNvSpPr/>
      </dsp:nvSpPr>
      <dsp:spPr>
        <a:xfrm>
          <a:off x="0" y="3091597"/>
          <a:ext cx="8048625" cy="201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666496" rIns="624663" bIns="170688" numCol="1" spcCol="1270" anchor="t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b="0" kern="1200" dirty="0" smtClean="0"/>
            <a:t>Rollout</a:t>
          </a:r>
          <a:r>
            <a:rPr lang="de-DE" sz="2400" b="0" kern="1200" baseline="0" dirty="0" smtClean="0"/>
            <a:t> an den Schulen erfolgt</a:t>
          </a:r>
          <a:endParaRPr lang="de-DE" sz="2400" b="0" kern="1200" dirty="0"/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de-DE" sz="2400" kern="1200" dirty="0" smtClean="0"/>
            <a:t>Status: </a:t>
          </a:r>
          <a:r>
            <a:rPr lang="de-DE" sz="2400" b="1" kern="1200" dirty="0" smtClean="0"/>
            <a:t>Abgeschlossen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de-DE" sz="2400" kern="1200" dirty="0" smtClean="0"/>
            <a:t>Abschluss: </a:t>
          </a:r>
          <a:r>
            <a:rPr lang="de-DE" sz="2400" b="1" kern="1200" dirty="0" smtClean="0"/>
            <a:t>Q3 2024</a:t>
          </a:r>
        </a:p>
      </dsp:txBody>
      <dsp:txXfrm>
        <a:off x="0" y="3091597"/>
        <a:ext cx="8048625" cy="2016000"/>
      </dsp:txXfrm>
    </dsp:sp>
    <dsp:sp modelId="{1848C644-22CF-4B77-9822-52937E6DDB72}">
      <dsp:nvSpPr>
        <dsp:cNvPr id="0" name=""/>
        <dsp:cNvSpPr/>
      </dsp:nvSpPr>
      <dsp:spPr>
        <a:xfrm>
          <a:off x="402431" y="2614998"/>
          <a:ext cx="5634037" cy="944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b="0" kern="1200" dirty="0" smtClean="0"/>
            <a:t>Schulscharfes Softwarebudget </a:t>
          </a:r>
          <a:endParaRPr lang="de-DE" sz="2400" b="0" kern="1200" dirty="0"/>
        </a:p>
      </dsp:txBody>
      <dsp:txXfrm>
        <a:off x="448545" y="2661112"/>
        <a:ext cx="5541809" cy="85241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92B726-EE9A-4979-B7BB-490FE7BBD92F}">
      <dsp:nvSpPr>
        <dsp:cNvPr id="0" name=""/>
        <dsp:cNvSpPr/>
      </dsp:nvSpPr>
      <dsp:spPr>
        <a:xfrm>
          <a:off x="0" y="427548"/>
          <a:ext cx="8048625" cy="2205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583184" rIns="624663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>
              <a:solidFill>
                <a:schemeClr val="tx1"/>
              </a:solidFill>
            </a:rPr>
            <a:t>Dringlichkeit</a:t>
          </a:r>
          <a:r>
            <a:rPr lang="de-DE" sz="2400" kern="1200" baseline="0" dirty="0" smtClean="0">
              <a:solidFill>
                <a:schemeClr val="tx1"/>
              </a:solidFill>
            </a:rPr>
            <a:t> der Fortführung des Schul-IT-Management</a:t>
          </a:r>
          <a:endParaRPr lang="de-DE" sz="2400" kern="1200" dirty="0">
            <a:solidFill>
              <a:schemeClr val="tx1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Status: </a:t>
          </a:r>
          <a:r>
            <a:rPr lang="de-DE" sz="2400" b="1" kern="1200" dirty="0" smtClean="0"/>
            <a:t>Verstetigung</a:t>
          </a:r>
          <a:r>
            <a:rPr lang="de-DE" sz="2400" kern="1200" dirty="0" smtClean="0"/>
            <a:t> </a:t>
          </a:r>
          <a:r>
            <a:rPr lang="de-DE" sz="2400" b="1" kern="1200" dirty="0" smtClean="0"/>
            <a:t>ist</a:t>
          </a:r>
          <a:r>
            <a:rPr lang="de-DE" sz="2400" kern="1200" dirty="0" smtClean="0"/>
            <a:t> </a:t>
          </a:r>
          <a:r>
            <a:rPr lang="de-DE" sz="2400" b="1" kern="1200" dirty="0" smtClean="0"/>
            <a:t>erfolgt</a:t>
          </a:r>
          <a:endParaRPr lang="de-DE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Abschluss: </a:t>
          </a:r>
          <a:r>
            <a:rPr lang="de-DE" sz="2400" b="1" kern="1200" dirty="0" smtClean="0"/>
            <a:t>Q2 2024</a:t>
          </a:r>
          <a:endParaRPr lang="de-DE" sz="2400" b="1" kern="1200" dirty="0"/>
        </a:p>
      </dsp:txBody>
      <dsp:txXfrm>
        <a:off x="0" y="427548"/>
        <a:ext cx="8048625" cy="2205000"/>
      </dsp:txXfrm>
    </dsp:sp>
    <dsp:sp modelId="{2BEC3587-0C33-47BF-B269-57324ECFDFF8}">
      <dsp:nvSpPr>
        <dsp:cNvPr id="0" name=""/>
        <dsp:cNvSpPr/>
      </dsp:nvSpPr>
      <dsp:spPr>
        <a:xfrm>
          <a:off x="402431" y="14268"/>
          <a:ext cx="5634037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smtClean="0"/>
            <a:t>First-Level-Support</a:t>
          </a:r>
          <a:endParaRPr lang="de-DE" sz="2400" kern="1200" dirty="0"/>
        </a:p>
      </dsp:txBody>
      <dsp:txXfrm>
        <a:off x="442780" y="54617"/>
        <a:ext cx="5553339" cy="745862"/>
      </dsp:txXfrm>
    </dsp:sp>
    <dsp:sp modelId="{013CBD6D-8E00-4ADD-BDDE-0FA7037B3DE7}">
      <dsp:nvSpPr>
        <dsp:cNvPr id="0" name=""/>
        <dsp:cNvSpPr/>
      </dsp:nvSpPr>
      <dsp:spPr>
        <a:xfrm>
          <a:off x="0" y="3197028"/>
          <a:ext cx="8048625" cy="1896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583184" rIns="624663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Schul-IT-Projekt</a:t>
          </a:r>
          <a:endParaRPr lang="de-DE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Status: </a:t>
          </a:r>
          <a:r>
            <a:rPr lang="de-DE" sz="2400" b="1" kern="1200" dirty="0" smtClean="0"/>
            <a:t>In Bearbeitung</a:t>
          </a:r>
          <a:endParaRPr lang="de-DE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Abschluss: </a:t>
          </a:r>
          <a:r>
            <a:rPr lang="de-DE" sz="2400" b="1" kern="1200" dirty="0" smtClean="0"/>
            <a:t>Q1</a:t>
          </a:r>
          <a:r>
            <a:rPr lang="de-DE" sz="2400" kern="1200" dirty="0" smtClean="0"/>
            <a:t> </a:t>
          </a:r>
          <a:r>
            <a:rPr lang="de-DE" sz="2400" b="1" kern="1200" dirty="0" smtClean="0"/>
            <a:t>2025</a:t>
          </a:r>
          <a:endParaRPr lang="de-DE" sz="2400" b="1" kern="1200" dirty="0"/>
        </a:p>
      </dsp:txBody>
      <dsp:txXfrm>
        <a:off x="0" y="3197028"/>
        <a:ext cx="8048625" cy="1896300"/>
      </dsp:txXfrm>
    </dsp:sp>
    <dsp:sp modelId="{657913EE-3ADA-478E-8542-3DC200442A16}">
      <dsp:nvSpPr>
        <dsp:cNvPr id="0" name=""/>
        <dsp:cNvSpPr/>
      </dsp:nvSpPr>
      <dsp:spPr>
        <a:xfrm>
          <a:off x="402431" y="2783748"/>
          <a:ext cx="5634037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b="0" kern="1200" dirty="0" smtClean="0"/>
            <a:t>Second-Level-Support</a:t>
          </a:r>
          <a:endParaRPr lang="de-DE" sz="2400" b="0" kern="1200" dirty="0"/>
        </a:p>
      </dsp:txBody>
      <dsp:txXfrm>
        <a:off x="442780" y="2824097"/>
        <a:ext cx="5553339" cy="74586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3CBD6D-8E00-4ADD-BDDE-0FA7037B3DE7}">
      <dsp:nvSpPr>
        <dsp:cNvPr id="0" name=""/>
        <dsp:cNvSpPr/>
      </dsp:nvSpPr>
      <dsp:spPr>
        <a:xfrm>
          <a:off x="0" y="1011135"/>
          <a:ext cx="8048625" cy="227718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978916" rIns="624663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Laufender</a:t>
          </a:r>
          <a:r>
            <a:rPr lang="de-DE" sz="2400" kern="1200" baseline="0" dirty="0" smtClean="0"/>
            <a:t> Betrieb findet statt</a:t>
          </a:r>
          <a:endParaRPr lang="de-DE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Status: </a:t>
          </a:r>
          <a:r>
            <a:rPr lang="de-DE" sz="2400" b="1" kern="1200" dirty="0" smtClean="0"/>
            <a:t>Abgeschlossen</a:t>
          </a:r>
          <a:endParaRPr lang="de-DE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Abschluss: </a:t>
          </a:r>
          <a:r>
            <a:rPr lang="de-DE" sz="2400" b="1" kern="1200" dirty="0" smtClean="0"/>
            <a:t>Q4 2023</a:t>
          </a:r>
          <a:endParaRPr lang="de-DE" sz="2400" b="1" kern="1200" dirty="0"/>
        </a:p>
      </dsp:txBody>
      <dsp:txXfrm>
        <a:off x="0" y="1011135"/>
        <a:ext cx="8048625" cy="2277186"/>
      </dsp:txXfrm>
    </dsp:sp>
    <dsp:sp modelId="{657913EE-3ADA-478E-8542-3DC200442A16}">
      <dsp:nvSpPr>
        <dsp:cNvPr id="0" name=""/>
        <dsp:cNvSpPr/>
      </dsp:nvSpPr>
      <dsp:spPr>
        <a:xfrm>
          <a:off x="455769" y="370678"/>
          <a:ext cx="5634037" cy="12919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b="0" kern="1200" baseline="0" dirty="0" smtClean="0"/>
            <a:t>Etablierung Medienlabor</a:t>
          </a:r>
          <a:endParaRPr lang="de-DE" sz="2400" b="0" kern="1200" dirty="0"/>
        </a:p>
      </dsp:txBody>
      <dsp:txXfrm>
        <a:off x="518836" y="433745"/>
        <a:ext cx="5507903" cy="116579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566054-B572-4C25-B298-A8DA141DA0F4}">
      <dsp:nvSpPr>
        <dsp:cNvPr id="0" name=""/>
        <dsp:cNvSpPr/>
      </dsp:nvSpPr>
      <dsp:spPr>
        <a:xfrm>
          <a:off x="0" y="453861"/>
          <a:ext cx="8048625" cy="189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520700" rIns="624663" bIns="17780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500" kern="1200" dirty="0" smtClean="0"/>
            <a:t>Drittes Treffen des TAK </a:t>
          </a:r>
          <a:r>
            <a:rPr lang="de-DE" sz="2500" kern="1200" dirty="0" smtClean="0">
              <a:solidFill>
                <a:schemeClr val="tx1"/>
              </a:solidFill>
            </a:rPr>
            <a:t>DS hat stattgefunden</a:t>
          </a:r>
          <a:endParaRPr lang="de-DE" sz="2500" kern="1200" dirty="0">
            <a:solidFill>
              <a:schemeClr val="tx1"/>
            </a:solidFill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500" kern="1200" dirty="0" smtClean="0"/>
            <a:t>Status: </a:t>
          </a:r>
          <a:r>
            <a:rPr lang="de-DE" sz="2500" b="1" kern="1200" dirty="0" smtClean="0">
              <a:solidFill>
                <a:schemeClr val="tx1"/>
              </a:solidFill>
            </a:rPr>
            <a:t>Abgeschlossen</a:t>
          </a:r>
          <a:endParaRPr lang="de-DE" sz="2500" kern="1200" dirty="0">
            <a:solidFill>
              <a:schemeClr val="tx1"/>
            </a:solidFill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500" kern="1200" dirty="0" smtClean="0"/>
            <a:t>Abschluss: </a:t>
          </a:r>
          <a:r>
            <a:rPr lang="de-DE" sz="2500" b="1" kern="1200" dirty="0" smtClean="0"/>
            <a:t>Q2 2024 </a:t>
          </a:r>
          <a:endParaRPr lang="de-DE" sz="2500" b="1" kern="1200" dirty="0"/>
        </a:p>
      </dsp:txBody>
      <dsp:txXfrm>
        <a:off x="0" y="453861"/>
        <a:ext cx="8048625" cy="1890000"/>
      </dsp:txXfrm>
    </dsp:sp>
    <dsp:sp modelId="{85CEA210-A123-4F79-8B23-C6311218D60D}">
      <dsp:nvSpPr>
        <dsp:cNvPr id="0" name=""/>
        <dsp:cNvSpPr/>
      </dsp:nvSpPr>
      <dsp:spPr>
        <a:xfrm>
          <a:off x="402431" y="50110"/>
          <a:ext cx="5634037" cy="738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500" kern="1200" dirty="0" smtClean="0"/>
            <a:t>Etablierung der Arbeitskreise</a:t>
          </a:r>
          <a:endParaRPr lang="de-DE" sz="2500" kern="1200" dirty="0"/>
        </a:p>
      </dsp:txBody>
      <dsp:txXfrm>
        <a:off x="438457" y="86136"/>
        <a:ext cx="5561985" cy="665948"/>
      </dsp:txXfrm>
    </dsp:sp>
    <dsp:sp modelId="{CCBFFF03-8B77-4075-BC0C-12A5C55F8E12}">
      <dsp:nvSpPr>
        <dsp:cNvPr id="0" name=""/>
        <dsp:cNvSpPr/>
      </dsp:nvSpPr>
      <dsp:spPr>
        <a:xfrm>
          <a:off x="0" y="2813111"/>
          <a:ext cx="8048625" cy="22443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520700" rIns="624663" bIns="17780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500" kern="1200" baseline="0" dirty="0" smtClean="0">
              <a:solidFill>
                <a:schemeClr val="tx1"/>
              </a:solidFill>
            </a:rPr>
            <a:t>Jahresgespräche mit den Schulen und anschließender Roll out </a:t>
          </a:r>
          <a:endParaRPr lang="de-DE" sz="2500" kern="1200" dirty="0">
            <a:solidFill>
              <a:schemeClr val="tx1"/>
            </a:solidFill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500" kern="1200" dirty="0" smtClean="0"/>
            <a:t>Status: </a:t>
          </a:r>
          <a:r>
            <a:rPr lang="de-DE" sz="2500" b="1" kern="1200" dirty="0" smtClean="0"/>
            <a:t>Fortlaufend in </a:t>
          </a:r>
          <a:r>
            <a:rPr lang="de-DE" sz="2500" b="1" kern="1200" dirty="0" err="1" smtClean="0"/>
            <a:t>jährl</a:t>
          </a:r>
          <a:r>
            <a:rPr lang="de-DE" sz="2500" b="1" kern="1200" dirty="0" smtClean="0"/>
            <a:t>. Bearbeitung</a:t>
          </a:r>
          <a:endParaRPr lang="de-DE" sz="2500" b="1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500" kern="1200" dirty="0" smtClean="0"/>
            <a:t>Abschluss: </a:t>
          </a:r>
          <a:r>
            <a:rPr lang="de-DE" sz="2500" b="1" kern="1200" dirty="0" smtClean="0"/>
            <a:t>Q2 2024ff.</a:t>
          </a:r>
          <a:endParaRPr lang="de-DE" sz="2500" b="1" kern="1200" dirty="0"/>
        </a:p>
      </dsp:txBody>
      <dsp:txXfrm>
        <a:off x="0" y="2813111"/>
        <a:ext cx="8048625" cy="2244375"/>
      </dsp:txXfrm>
    </dsp:sp>
    <dsp:sp modelId="{71D29F1C-C198-4E34-8617-70654C202586}">
      <dsp:nvSpPr>
        <dsp:cNvPr id="0" name=""/>
        <dsp:cNvSpPr/>
      </dsp:nvSpPr>
      <dsp:spPr>
        <a:xfrm>
          <a:off x="402431" y="2444111"/>
          <a:ext cx="5634037" cy="738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500" b="0" kern="1200" dirty="0" smtClean="0"/>
            <a:t>Jährliche Reinvestition und Mehrbedarf</a:t>
          </a:r>
          <a:endParaRPr lang="de-DE" sz="2500" b="0" kern="1200" dirty="0"/>
        </a:p>
      </dsp:txBody>
      <dsp:txXfrm>
        <a:off x="438457" y="2480137"/>
        <a:ext cx="5561985" cy="66594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85DA1B-A758-4329-8152-AD05A2826C88}">
      <dsp:nvSpPr>
        <dsp:cNvPr id="0" name=""/>
        <dsp:cNvSpPr/>
      </dsp:nvSpPr>
      <dsp:spPr>
        <a:xfrm>
          <a:off x="0" y="598998"/>
          <a:ext cx="8048625" cy="181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499872" rIns="624663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Erstellung des Eckpunktepapiers</a:t>
          </a:r>
          <a:endParaRPr lang="de-DE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Status: </a:t>
          </a:r>
          <a:r>
            <a:rPr lang="de-DE" sz="2400" b="1" kern="1200" dirty="0" smtClean="0"/>
            <a:t>In Bearbeitung</a:t>
          </a:r>
          <a:endParaRPr lang="de-DE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/>
            <a:t>Abschluss: </a:t>
          </a:r>
          <a:r>
            <a:rPr lang="de-DE" sz="2400" b="1" kern="1200" dirty="0" smtClean="0"/>
            <a:t>Q2 2025</a:t>
          </a:r>
          <a:endParaRPr lang="de-DE" sz="2400" b="1" kern="1200" dirty="0"/>
        </a:p>
      </dsp:txBody>
      <dsp:txXfrm>
        <a:off x="0" y="598998"/>
        <a:ext cx="8048625" cy="1814400"/>
      </dsp:txXfrm>
    </dsp:sp>
    <dsp:sp modelId="{F8AAD413-01FC-412E-B794-E42C4D374F4A}">
      <dsp:nvSpPr>
        <dsp:cNvPr id="0" name=""/>
        <dsp:cNvSpPr/>
      </dsp:nvSpPr>
      <dsp:spPr>
        <a:xfrm>
          <a:off x="402431" y="244758"/>
          <a:ext cx="5634037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smtClean="0"/>
            <a:t>Digitalstrategie BKs </a:t>
          </a:r>
          <a:endParaRPr lang="de-DE" sz="2400" kern="1200" dirty="0"/>
        </a:p>
      </dsp:txBody>
      <dsp:txXfrm>
        <a:off x="437016" y="279343"/>
        <a:ext cx="5564867" cy="639310"/>
      </dsp:txXfrm>
    </dsp:sp>
    <dsp:sp modelId="{67FCBEBB-F0C9-438D-B47F-411CA58B8C2C}">
      <dsp:nvSpPr>
        <dsp:cNvPr id="0" name=""/>
        <dsp:cNvSpPr/>
      </dsp:nvSpPr>
      <dsp:spPr>
        <a:xfrm>
          <a:off x="0" y="2800789"/>
          <a:ext cx="8048625" cy="196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499872" rIns="624663" bIns="192024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700" kern="1200" dirty="0" smtClean="0"/>
            <a:t>Erstausstattung</a:t>
          </a:r>
          <a:endParaRPr lang="de-DE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700" kern="1200" dirty="0" smtClean="0"/>
            <a:t>Status: </a:t>
          </a:r>
          <a:r>
            <a:rPr lang="de-DE" sz="2700" b="1" kern="1200" dirty="0" smtClean="0"/>
            <a:t>Abgeschlossen</a:t>
          </a:r>
          <a:endParaRPr lang="de-DE" sz="2700" b="1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700" kern="1200" dirty="0" smtClean="0"/>
            <a:t>Abschluss: </a:t>
          </a:r>
          <a:r>
            <a:rPr lang="de-DE" sz="2700" b="1" kern="1200" dirty="0" smtClean="0"/>
            <a:t>Q3 2024 </a:t>
          </a:r>
          <a:endParaRPr lang="de-DE" sz="2700" b="1" kern="1200" dirty="0"/>
        </a:p>
      </dsp:txBody>
      <dsp:txXfrm>
        <a:off x="0" y="2800789"/>
        <a:ext cx="8048625" cy="1965600"/>
      </dsp:txXfrm>
    </dsp:sp>
    <dsp:sp modelId="{70F4A79F-A4BF-4997-98D1-08A272F12222}">
      <dsp:nvSpPr>
        <dsp:cNvPr id="0" name=""/>
        <dsp:cNvSpPr/>
      </dsp:nvSpPr>
      <dsp:spPr>
        <a:xfrm>
          <a:off x="412536" y="2491038"/>
          <a:ext cx="5634037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smtClean="0"/>
            <a:t>Zwei neue Grundschulen/ein Teilstandort </a:t>
          </a:r>
          <a:endParaRPr lang="de-DE" sz="2400" kern="1200" dirty="0"/>
        </a:p>
      </dsp:txBody>
      <dsp:txXfrm>
        <a:off x="447121" y="2525623"/>
        <a:ext cx="5564867" cy="63931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85DA1B-A758-4329-8152-AD05A2826C88}">
      <dsp:nvSpPr>
        <dsp:cNvPr id="0" name=""/>
        <dsp:cNvSpPr/>
      </dsp:nvSpPr>
      <dsp:spPr>
        <a:xfrm>
          <a:off x="0" y="1749658"/>
          <a:ext cx="8048625" cy="204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562356" rIns="624663" bIns="192024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700" kern="1200" dirty="0" smtClean="0"/>
            <a:t>Zum</a:t>
          </a:r>
          <a:r>
            <a:rPr lang="de-DE" sz="2700" kern="1200" baseline="0" dirty="0" smtClean="0"/>
            <a:t> Schuljahr 2024/25 bereitgestellt</a:t>
          </a:r>
          <a:endParaRPr lang="de-DE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700" kern="1200" dirty="0" smtClean="0"/>
            <a:t>Status: </a:t>
          </a:r>
          <a:r>
            <a:rPr lang="de-DE" sz="2700" b="1" kern="1200" dirty="0" smtClean="0"/>
            <a:t>Abgeschlossen</a:t>
          </a:r>
          <a:endParaRPr lang="de-DE" sz="2700" b="1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700" kern="1200" dirty="0" smtClean="0"/>
            <a:t>Abschluss: </a:t>
          </a:r>
          <a:r>
            <a:rPr lang="de-DE" sz="2700" b="1" kern="1200" dirty="0" smtClean="0"/>
            <a:t>Q3 2024</a:t>
          </a:r>
          <a:endParaRPr lang="de-DE" sz="2700" b="1" kern="1200" dirty="0"/>
        </a:p>
      </dsp:txBody>
      <dsp:txXfrm>
        <a:off x="0" y="1749658"/>
        <a:ext cx="8048625" cy="2041200"/>
      </dsp:txXfrm>
    </dsp:sp>
    <dsp:sp modelId="{F8AAD413-01FC-412E-B794-E42C4D374F4A}">
      <dsp:nvSpPr>
        <dsp:cNvPr id="0" name=""/>
        <dsp:cNvSpPr/>
      </dsp:nvSpPr>
      <dsp:spPr>
        <a:xfrm>
          <a:off x="402431" y="1333938"/>
          <a:ext cx="5634037" cy="797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700" kern="1200" dirty="0" smtClean="0"/>
            <a:t>Bereitstellung eines Prüfungsmodus </a:t>
          </a:r>
          <a:endParaRPr lang="de-DE" sz="2700" kern="1200" dirty="0"/>
        </a:p>
      </dsp:txBody>
      <dsp:txXfrm>
        <a:off x="441339" y="1372846"/>
        <a:ext cx="5556221" cy="71922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566054-B572-4C25-B298-A8DA141DA0F4}">
      <dsp:nvSpPr>
        <dsp:cNvPr id="0" name=""/>
        <dsp:cNvSpPr/>
      </dsp:nvSpPr>
      <dsp:spPr>
        <a:xfrm>
          <a:off x="0" y="382597"/>
          <a:ext cx="8048625" cy="4725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663" tIns="520700" rIns="624663" bIns="199136" numCol="1" spcCol="1270" anchor="t" anchorCtr="0">
          <a:noAutofit/>
        </a:bodyPr>
        <a:lstStyle/>
        <a:p>
          <a:pPr marL="0" lvl="1" indent="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3300" kern="1200" dirty="0" smtClean="0">
              <a:solidFill>
                <a:schemeClr val="tx1"/>
              </a:solidFill>
            </a:rPr>
            <a:t>Je eine Umfrage für</a:t>
          </a:r>
          <a:endParaRPr lang="de-DE" sz="3300" kern="1200" dirty="0">
            <a:solidFill>
              <a:schemeClr val="tx1"/>
            </a:solidFill>
          </a:endParaRPr>
        </a:p>
        <a:p>
          <a:pPr marL="358775" lvl="2" indent="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800" kern="1200" dirty="0" smtClean="0">
              <a:solidFill>
                <a:schemeClr val="tx1"/>
              </a:solidFill>
            </a:rPr>
            <a:t>Schülerinnen und Schüler</a:t>
          </a:r>
          <a:endParaRPr lang="de-DE" sz="2800" kern="1200" dirty="0">
            <a:solidFill>
              <a:schemeClr val="tx1"/>
            </a:solidFill>
          </a:endParaRPr>
        </a:p>
        <a:p>
          <a:pPr marL="358775" lvl="2" indent="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800" kern="1200" dirty="0" smtClean="0">
              <a:solidFill>
                <a:schemeClr val="tx1"/>
              </a:solidFill>
            </a:rPr>
            <a:t>Lehrkräfte</a:t>
          </a:r>
          <a:endParaRPr lang="de-DE" sz="2800" kern="1200" dirty="0">
            <a:solidFill>
              <a:schemeClr val="tx1"/>
            </a:solidFill>
          </a:endParaRPr>
        </a:p>
        <a:p>
          <a:pPr marL="358775" lvl="2" indent="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800" kern="1200" dirty="0" smtClean="0">
              <a:solidFill>
                <a:schemeClr val="tx1"/>
              </a:solidFill>
            </a:rPr>
            <a:t>Eltern/Erziehungsberechtigte</a:t>
          </a:r>
          <a:endParaRPr lang="de-DE" sz="2800" kern="1200" dirty="0">
            <a:solidFill>
              <a:schemeClr val="tx1"/>
            </a:solidFill>
          </a:endParaRPr>
        </a:p>
        <a:p>
          <a:pPr marL="0" lvl="1" indent="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de-DE" sz="3300" kern="1200" dirty="0">
            <a:solidFill>
              <a:schemeClr val="tx1"/>
            </a:solidFill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de-DE" sz="3300" kern="1200" dirty="0" smtClean="0"/>
            <a:t>Deutlich gestiegene Teilnehmerzahlen</a:t>
          </a:r>
          <a:endParaRPr lang="de-DE" sz="3300" kern="1200" dirty="0">
            <a:solidFill>
              <a:schemeClr val="tx1"/>
            </a:solidFill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de-DE" sz="3300" kern="1200" dirty="0" smtClean="0"/>
            <a:t>Gleiche/Vergleichbare Fragen zur Digitalstrategie </a:t>
          </a:r>
          <a:endParaRPr lang="de-DE" sz="3300" kern="1200" dirty="0">
            <a:solidFill>
              <a:schemeClr val="tx1"/>
            </a:solidFill>
          </a:endParaRPr>
        </a:p>
      </dsp:txBody>
      <dsp:txXfrm>
        <a:off x="0" y="382597"/>
        <a:ext cx="8048625" cy="4725000"/>
      </dsp:txXfrm>
    </dsp:sp>
    <dsp:sp modelId="{85CEA210-A123-4F79-8B23-C6311218D60D}">
      <dsp:nvSpPr>
        <dsp:cNvPr id="0" name=""/>
        <dsp:cNvSpPr/>
      </dsp:nvSpPr>
      <dsp:spPr>
        <a:xfrm>
          <a:off x="402431" y="6798"/>
          <a:ext cx="5634037" cy="738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53" tIns="0" rIns="212953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500" kern="1200" dirty="0" smtClean="0"/>
            <a:t>Fakten</a:t>
          </a:r>
          <a:endParaRPr lang="de-DE" sz="2500" kern="1200" dirty="0"/>
        </a:p>
      </dsp:txBody>
      <dsp:txXfrm>
        <a:off x="438457" y="42824"/>
        <a:ext cx="5561985" cy="66594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A41AD5-0E6C-460E-AC0E-D0B263ABB088}">
      <dsp:nvSpPr>
        <dsp:cNvPr id="0" name=""/>
        <dsp:cNvSpPr/>
      </dsp:nvSpPr>
      <dsp:spPr>
        <a:xfrm>
          <a:off x="0" y="2493"/>
          <a:ext cx="804862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D0509E-3969-4D08-AED7-E1AECB3463F1}">
      <dsp:nvSpPr>
        <dsp:cNvPr id="0" name=""/>
        <dsp:cNvSpPr/>
      </dsp:nvSpPr>
      <dsp:spPr>
        <a:xfrm>
          <a:off x="0" y="2493"/>
          <a:ext cx="1609725" cy="17008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100" kern="1200" dirty="0" smtClean="0"/>
            <a:t>Schülerinnen und Schüler</a:t>
          </a:r>
          <a:endParaRPr lang="de-DE" sz="2100" kern="1200" dirty="0"/>
        </a:p>
      </dsp:txBody>
      <dsp:txXfrm>
        <a:off x="0" y="2493"/>
        <a:ext cx="1609725" cy="1700869"/>
      </dsp:txXfrm>
    </dsp:sp>
    <dsp:sp modelId="{D6F935EF-39BB-45E4-B4E8-A84721C74ABF}">
      <dsp:nvSpPr>
        <dsp:cNvPr id="0" name=""/>
        <dsp:cNvSpPr/>
      </dsp:nvSpPr>
      <dsp:spPr>
        <a:xfrm>
          <a:off x="1730454" y="42025"/>
          <a:ext cx="3098720" cy="7906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000" kern="1200" dirty="0" smtClean="0">
              <a:solidFill>
                <a:schemeClr val="tx1"/>
              </a:solidFill>
            </a:rPr>
            <a:t>Zufriedener mit</a:t>
          </a:r>
          <a:endParaRPr lang="de-DE" sz="1000" kern="1200" dirty="0">
            <a:solidFill>
              <a:schemeClr val="tx1"/>
            </a:solidFill>
          </a:endParaRPr>
        </a:p>
      </dsp:txBody>
      <dsp:txXfrm>
        <a:off x="1730454" y="42025"/>
        <a:ext cx="3098720" cy="790638"/>
      </dsp:txXfrm>
    </dsp:sp>
    <dsp:sp modelId="{9F05E64E-307C-4674-9540-9B5DCF7DFA32}">
      <dsp:nvSpPr>
        <dsp:cNvPr id="0" name=""/>
        <dsp:cNvSpPr/>
      </dsp:nvSpPr>
      <dsp:spPr>
        <a:xfrm>
          <a:off x="4949904" y="42025"/>
          <a:ext cx="3098720" cy="1976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900" kern="1200" dirty="0" smtClean="0">
              <a:solidFill>
                <a:schemeClr val="tx1"/>
              </a:solidFill>
            </a:rPr>
            <a:t>WLAN</a:t>
          </a:r>
          <a:endParaRPr lang="de-DE" sz="900" kern="1200" dirty="0">
            <a:solidFill>
              <a:schemeClr val="tx1"/>
            </a:solidFill>
          </a:endParaRPr>
        </a:p>
      </dsp:txBody>
      <dsp:txXfrm>
        <a:off x="4949904" y="42025"/>
        <a:ext cx="3098720" cy="197659"/>
      </dsp:txXfrm>
    </dsp:sp>
    <dsp:sp modelId="{4AAFBA11-6159-4478-AC42-D0CC24235B54}">
      <dsp:nvSpPr>
        <dsp:cNvPr id="0" name=""/>
        <dsp:cNvSpPr/>
      </dsp:nvSpPr>
      <dsp:spPr>
        <a:xfrm>
          <a:off x="4829175" y="239685"/>
          <a:ext cx="30987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FA79F9-E37E-439A-92DB-1C5A5813564D}">
      <dsp:nvSpPr>
        <dsp:cNvPr id="0" name=""/>
        <dsp:cNvSpPr/>
      </dsp:nvSpPr>
      <dsp:spPr>
        <a:xfrm>
          <a:off x="4949904" y="239685"/>
          <a:ext cx="3098720" cy="1976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900" kern="1200" dirty="0" smtClean="0">
              <a:solidFill>
                <a:schemeClr val="tx1"/>
              </a:solidFill>
            </a:rPr>
            <a:t>Präsentationsmedien</a:t>
          </a:r>
          <a:endParaRPr lang="de-DE" sz="900" kern="1200" dirty="0">
            <a:solidFill>
              <a:schemeClr val="tx1"/>
            </a:solidFill>
          </a:endParaRPr>
        </a:p>
      </dsp:txBody>
      <dsp:txXfrm>
        <a:off x="4949904" y="239685"/>
        <a:ext cx="3098720" cy="197659"/>
      </dsp:txXfrm>
    </dsp:sp>
    <dsp:sp modelId="{833E5E27-9426-488E-8EAA-EBD6A88E58D2}">
      <dsp:nvSpPr>
        <dsp:cNvPr id="0" name=""/>
        <dsp:cNvSpPr/>
      </dsp:nvSpPr>
      <dsp:spPr>
        <a:xfrm>
          <a:off x="4829175" y="437345"/>
          <a:ext cx="30987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4BA97B-16EE-4B31-8AF0-38535C1AD048}">
      <dsp:nvSpPr>
        <dsp:cNvPr id="0" name=""/>
        <dsp:cNvSpPr/>
      </dsp:nvSpPr>
      <dsp:spPr>
        <a:xfrm>
          <a:off x="4949904" y="437345"/>
          <a:ext cx="3098720" cy="1976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900" kern="1200" dirty="0" smtClean="0">
              <a:solidFill>
                <a:schemeClr val="tx1"/>
              </a:solidFill>
            </a:rPr>
            <a:t>PC Räume</a:t>
          </a:r>
          <a:endParaRPr lang="de-DE" sz="900" kern="1200" dirty="0">
            <a:solidFill>
              <a:schemeClr val="tx1"/>
            </a:solidFill>
          </a:endParaRPr>
        </a:p>
      </dsp:txBody>
      <dsp:txXfrm>
        <a:off x="4949904" y="437345"/>
        <a:ext cx="3098720" cy="197659"/>
      </dsp:txXfrm>
    </dsp:sp>
    <dsp:sp modelId="{8BF13EB4-51BA-4B31-863C-FAD7B2E7C039}">
      <dsp:nvSpPr>
        <dsp:cNvPr id="0" name=""/>
        <dsp:cNvSpPr/>
      </dsp:nvSpPr>
      <dsp:spPr>
        <a:xfrm>
          <a:off x="4829175" y="635004"/>
          <a:ext cx="30987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61BDEA-C6B0-4A80-97F8-07CDDC2231C6}">
      <dsp:nvSpPr>
        <dsp:cNvPr id="0" name=""/>
        <dsp:cNvSpPr/>
      </dsp:nvSpPr>
      <dsp:spPr>
        <a:xfrm>
          <a:off x="4949904" y="635004"/>
          <a:ext cx="3098720" cy="1976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900" kern="1200" dirty="0" smtClean="0">
              <a:solidFill>
                <a:schemeClr val="tx1"/>
              </a:solidFill>
            </a:rPr>
            <a:t>Mobile Endgeräte Ausstattung</a:t>
          </a:r>
          <a:endParaRPr lang="de-DE" sz="900" kern="1200" dirty="0">
            <a:solidFill>
              <a:schemeClr val="tx1"/>
            </a:solidFill>
          </a:endParaRPr>
        </a:p>
      </dsp:txBody>
      <dsp:txXfrm>
        <a:off x="4949904" y="635004"/>
        <a:ext cx="3098720" cy="197659"/>
      </dsp:txXfrm>
    </dsp:sp>
    <dsp:sp modelId="{54280074-0EEF-429F-AD73-593391541E10}">
      <dsp:nvSpPr>
        <dsp:cNvPr id="0" name=""/>
        <dsp:cNvSpPr/>
      </dsp:nvSpPr>
      <dsp:spPr>
        <a:xfrm>
          <a:off x="1609724" y="832664"/>
          <a:ext cx="64389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77889B-8D8C-4D1D-B5B0-491A1029700A}">
      <dsp:nvSpPr>
        <dsp:cNvPr id="0" name=""/>
        <dsp:cNvSpPr/>
      </dsp:nvSpPr>
      <dsp:spPr>
        <a:xfrm>
          <a:off x="1730454" y="872196"/>
          <a:ext cx="3098720" cy="7906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000" kern="1200" dirty="0" smtClean="0">
              <a:solidFill>
                <a:schemeClr val="tx1"/>
              </a:solidFill>
            </a:rPr>
            <a:t>Befürworten Vollausstattung erst ab Sekundarstufe 1</a:t>
          </a:r>
          <a:endParaRPr lang="de-DE" sz="1000" kern="1200" dirty="0">
            <a:solidFill>
              <a:schemeClr val="tx1"/>
            </a:solidFill>
          </a:endParaRPr>
        </a:p>
      </dsp:txBody>
      <dsp:txXfrm>
        <a:off x="1730454" y="872196"/>
        <a:ext cx="3098720" cy="790638"/>
      </dsp:txXfrm>
    </dsp:sp>
    <dsp:sp modelId="{AAE1F3CD-F8EF-4892-A9BB-77B59481588C}">
      <dsp:nvSpPr>
        <dsp:cNvPr id="0" name=""/>
        <dsp:cNvSpPr/>
      </dsp:nvSpPr>
      <dsp:spPr>
        <a:xfrm>
          <a:off x="1609724" y="1662835"/>
          <a:ext cx="64389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10C782-C5FA-46B0-B819-42CD2E5510B2}">
      <dsp:nvSpPr>
        <dsp:cNvPr id="0" name=""/>
        <dsp:cNvSpPr/>
      </dsp:nvSpPr>
      <dsp:spPr>
        <a:xfrm>
          <a:off x="0" y="1703363"/>
          <a:ext cx="804862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6ED52B-E5D6-4551-A5A5-56B21D13EF10}">
      <dsp:nvSpPr>
        <dsp:cNvPr id="0" name=""/>
        <dsp:cNvSpPr/>
      </dsp:nvSpPr>
      <dsp:spPr>
        <a:xfrm>
          <a:off x="0" y="1703363"/>
          <a:ext cx="1609725" cy="17008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100" kern="1200" dirty="0" smtClean="0"/>
            <a:t>Lehrkräfte</a:t>
          </a:r>
          <a:endParaRPr lang="de-DE" sz="2100" kern="1200" dirty="0">
            <a:solidFill>
              <a:schemeClr val="tx1"/>
            </a:solidFill>
          </a:endParaRPr>
        </a:p>
      </dsp:txBody>
      <dsp:txXfrm>
        <a:off x="0" y="1703363"/>
        <a:ext cx="1609725" cy="1700869"/>
      </dsp:txXfrm>
    </dsp:sp>
    <dsp:sp modelId="{C3C691CA-132F-43A1-8789-9DD6DE308B20}">
      <dsp:nvSpPr>
        <dsp:cNvPr id="0" name=""/>
        <dsp:cNvSpPr/>
      </dsp:nvSpPr>
      <dsp:spPr>
        <a:xfrm>
          <a:off x="1730454" y="1742895"/>
          <a:ext cx="3098720" cy="7906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000" kern="1200" dirty="0" smtClean="0">
              <a:solidFill>
                <a:schemeClr val="tx1"/>
              </a:solidFill>
            </a:rPr>
            <a:t>Zufriedener mit </a:t>
          </a:r>
          <a:endParaRPr lang="de-DE" sz="1000" kern="1200" dirty="0">
            <a:solidFill>
              <a:schemeClr val="tx1"/>
            </a:solidFill>
          </a:endParaRPr>
        </a:p>
      </dsp:txBody>
      <dsp:txXfrm>
        <a:off x="1730454" y="1742895"/>
        <a:ext cx="3098720" cy="790638"/>
      </dsp:txXfrm>
    </dsp:sp>
    <dsp:sp modelId="{F8F2782A-F349-488B-90ED-BB67C448BC0B}">
      <dsp:nvSpPr>
        <dsp:cNvPr id="0" name=""/>
        <dsp:cNvSpPr/>
      </dsp:nvSpPr>
      <dsp:spPr>
        <a:xfrm>
          <a:off x="4949904" y="1742895"/>
          <a:ext cx="3098720" cy="1976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900" kern="1200" smtClean="0">
              <a:solidFill>
                <a:schemeClr val="tx1"/>
              </a:solidFill>
            </a:rPr>
            <a:t>WLAN</a:t>
          </a:r>
          <a:endParaRPr lang="de-DE" sz="900" kern="1200" dirty="0">
            <a:solidFill>
              <a:schemeClr val="tx1"/>
            </a:solidFill>
          </a:endParaRPr>
        </a:p>
      </dsp:txBody>
      <dsp:txXfrm>
        <a:off x="4949904" y="1742895"/>
        <a:ext cx="3098720" cy="197659"/>
      </dsp:txXfrm>
    </dsp:sp>
    <dsp:sp modelId="{3F376070-5CF0-4C80-9B68-4D3064971DBE}">
      <dsp:nvSpPr>
        <dsp:cNvPr id="0" name=""/>
        <dsp:cNvSpPr/>
      </dsp:nvSpPr>
      <dsp:spPr>
        <a:xfrm>
          <a:off x="4829175" y="1940555"/>
          <a:ext cx="30987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44216B-D089-412C-9E3A-DA86AFB38D25}">
      <dsp:nvSpPr>
        <dsp:cNvPr id="0" name=""/>
        <dsp:cNvSpPr/>
      </dsp:nvSpPr>
      <dsp:spPr>
        <a:xfrm>
          <a:off x="4949904" y="1940555"/>
          <a:ext cx="3098720" cy="1976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900" kern="1200" smtClean="0">
              <a:solidFill>
                <a:schemeClr val="tx1"/>
              </a:solidFill>
            </a:rPr>
            <a:t>Präsentationsmedien</a:t>
          </a:r>
          <a:endParaRPr lang="de-DE" sz="900" kern="1200" dirty="0">
            <a:solidFill>
              <a:schemeClr val="tx1"/>
            </a:solidFill>
          </a:endParaRPr>
        </a:p>
      </dsp:txBody>
      <dsp:txXfrm>
        <a:off x="4949904" y="1940555"/>
        <a:ext cx="3098720" cy="197659"/>
      </dsp:txXfrm>
    </dsp:sp>
    <dsp:sp modelId="{21736982-15DB-4F70-8A33-8B4DE3D0527E}">
      <dsp:nvSpPr>
        <dsp:cNvPr id="0" name=""/>
        <dsp:cNvSpPr/>
      </dsp:nvSpPr>
      <dsp:spPr>
        <a:xfrm>
          <a:off x="4829175" y="2138214"/>
          <a:ext cx="30987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6A58F3-D122-43FB-863F-5124FCBAD6AD}">
      <dsp:nvSpPr>
        <dsp:cNvPr id="0" name=""/>
        <dsp:cNvSpPr/>
      </dsp:nvSpPr>
      <dsp:spPr>
        <a:xfrm>
          <a:off x="4949904" y="2138214"/>
          <a:ext cx="3098720" cy="1976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900" kern="1200" smtClean="0">
              <a:solidFill>
                <a:schemeClr val="tx1"/>
              </a:solidFill>
            </a:rPr>
            <a:t>PC Räume</a:t>
          </a:r>
          <a:endParaRPr lang="de-DE" sz="900" kern="1200" dirty="0">
            <a:solidFill>
              <a:schemeClr val="tx1"/>
            </a:solidFill>
          </a:endParaRPr>
        </a:p>
      </dsp:txBody>
      <dsp:txXfrm>
        <a:off x="4949904" y="2138214"/>
        <a:ext cx="3098720" cy="197659"/>
      </dsp:txXfrm>
    </dsp:sp>
    <dsp:sp modelId="{125009F8-3A57-4FC9-A7C0-AB812E49F434}">
      <dsp:nvSpPr>
        <dsp:cNvPr id="0" name=""/>
        <dsp:cNvSpPr/>
      </dsp:nvSpPr>
      <dsp:spPr>
        <a:xfrm>
          <a:off x="4829175" y="2335874"/>
          <a:ext cx="30987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0C358E-65DE-485A-9FD8-08F9C6BD7748}">
      <dsp:nvSpPr>
        <dsp:cNvPr id="0" name=""/>
        <dsp:cNvSpPr/>
      </dsp:nvSpPr>
      <dsp:spPr>
        <a:xfrm>
          <a:off x="4949904" y="2335874"/>
          <a:ext cx="3098720" cy="1976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900" kern="1200" dirty="0" smtClean="0">
              <a:solidFill>
                <a:schemeClr val="tx1"/>
              </a:solidFill>
            </a:rPr>
            <a:t>Mobile Endgeräte Ausstattung</a:t>
          </a:r>
          <a:endParaRPr lang="de-DE" sz="900" kern="1200" dirty="0">
            <a:solidFill>
              <a:schemeClr val="tx1"/>
            </a:solidFill>
          </a:endParaRPr>
        </a:p>
      </dsp:txBody>
      <dsp:txXfrm>
        <a:off x="4949904" y="2335874"/>
        <a:ext cx="3098720" cy="197659"/>
      </dsp:txXfrm>
    </dsp:sp>
    <dsp:sp modelId="{DB5783CA-41E1-4710-B3D7-8468583C63B7}">
      <dsp:nvSpPr>
        <dsp:cNvPr id="0" name=""/>
        <dsp:cNvSpPr/>
      </dsp:nvSpPr>
      <dsp:spPr>
        <a:xfrm>
          <a:off x="1609724" y="2533534"/>
          <a:ext cx="64389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0E41F4-824E-4B02-8CDA-8331206D7738}">
      <dsp:nvSpPr>
        <dsp:cNvPr id="0" name=""/>
        <dsp:cNvSpPr/>
      </dsp:nvSpPr>
      <dsp:spPr>
        <a:xfrm>
          <a:off x="1730454" y="2573066"/>
          <a:ext cx="3098720" cy="7906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000" kern="1200" dirty="0" smtClean="0">
              <a:solidFill>
                <a:schemeClr val="tx1"/>
              </a:solidFill>
            </a:rPr>
            <a:t>Befürworten Vollausstattung ab 3. Jahrgang </a:t>
          </a:r>
          <a:endParaRPr lang="de-DE" sz="1000" kern="1200" dirty="0">
            <a:solidFill>
              <a:schemeClr val="tx1"/>
            </a:solidFill>
          </a:endParaRPr>
        </a:p>
      </dsp:txBody>
      <dsp:txXfrm>
        <a:off x="1730454" y="2573066"/>
        <a:ext cx="3098720" cy="790638"/>
      </dsp:txXfrm>
    </dsp:sp>
    <dsp:sp modelId="{6F4C0FF8-FDD4-43DB-A258-1278737AE334}">
      <dsp:nvSpPr>
        <dsp:cNvPr id="0" name=""/>
        <dsp:cNvSpPr/>
      </dsp:nvSpPr>
      <dsp:spPr>
        <a:xfrm>
          <a:off x="1609724" y="3363704"/>
          <a:ext cx="64389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194D6B-97B1-4CCA-A3AB-6C4DC6694712}">
      <dsp:nvSpPr>
        <dsp:cNvPr id="0" name=""/>
        <dsp:cNvSpPr/>
      </dsp:nvSpPr>
      <dsp:spPr>
        <a:xfrm>
          <a:off x="0" y="3404233"/>
          <a:ext cx="804862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7D84F1-8D2E-48F4-B4BC-133CA66AEA02}">
      <dsp:nvSpPr>
        <dsp:cNvPr id="0" name=""/>
        <dsp:cNvSpPr/>
      </dsp:nvSpPr>
      <dsp:spPr>
        <a:xfrm>
          <a:off x="0" y="3404233"/>
          <a:ext cx="1609725" cy="17008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100" kern="1200" dirty="0" smtClean="0"/>
            <a:t>Eltern</a:t>
          </a:r>
          <a:endParaRPr lang="de-DE" sz="2100" kern="1200" dirty="0">
            <a:solidFill>
              <a:schemeClr val="tx1"/>
            </a:solidFill>
          </a:endParaRPr>
        </a:p>
      </dsp:txBody>
      <dsp:txXfrm>
        <a:off x="0" y="3404233"/>
        <a:ext cx="1609725" cy="1700869"/>
      </dsp:txXfrm>
    </dsp:sp>
    <dsp:sp modelId="{D8C7CCD9-5128-4BB3-B9C8-F4013CB6F4FA}">
      <dsp:nvSpPr>
        <dsp:cNvPr id="0" name=""/>
        <dsp:cNvSpPr/>
      </dsp:nvSpPr>
      <dsp:spPr>
        <a:xfrm>
          <a:off x="1730454" y="3430809"/>
          <a:ext cx="3098720" cy="5315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000" kern="1200" dirty="0" smtClean="0">
              <a:solidFill>
                <a:schemeClr val="tx1"/>
              </a:solidFill>
            </a:rPr>
            <a:t>Ist die Einheitlichkeit der Ausstattung wichtig</a:t>
          </a:r>
          <a:endParaRPr lang="de-DE" sz="1000" kern="1200" dirty="0">
            <a:solidFill>
              <a:schemeClr val="tx1"/>
            </a:solidFill>
          </a:endParaRPr>
        </a:p>
      </dsp:txBody>
      <dsp:txXfrm>
        <a:off x="1730454" y="3430809"/>
        <a:ext cx="3098720" cy="531521"/>
      </dsp:txXfrm>
    </dsp:sp>
    <dsp:sp modelId="{4221BA49-6FBB-44A1-B47C-22D3FC7F349D}">
      <dsp:nvSpPr>
        <dsp:cNvPr id="0" name=""/>
        <dsp:cNvSpPr/>
      </dsp:nvSpPr>
      <dsp:spPr>
        <a:xfrm>
          <a:off x="1609724" y="3962331"/>
          <a:ext cx="64389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0BFE5D-FEF3-4437-B7D2-97392E388254}">
      <dsp:nvSpPr>
        <dsp:cNvPr id="0" name=""/>
        <dsp:cNvSpPr/>
      </dsp:nvSpPr>
      <dsp:spPr>
        <a:xfrm>
          <a:off x="1730454" y="3988907"/>
          <a:ext cx="3098720" cy="5315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000" kern="1200" dirty="0" smtClean="0">
              <a:solidFill>
                <a:schemeClr val="tx1"/>
              </a:solidFill>
            </a:rPr>
            <a:t>Möchte das die Geräte nach Hause genommen werden aber nicht für private Zwecke genutzt werden </a:t>
          </a:r>
          <a:endParaRPr lang="de-DE" sz="1000" kern="1200" dirty="0">
            <a:solidFill>
              <a:schemeClr val="tx1"/>
            </a:solidFill>
          </a:endParaRPr>
        </a:p>
      </dsp:txBody>
      <dsp:txXfrm>
        <a:off x="1730454" y="3988907"/>
        <a:ext cx="3098720" cy="531521"/>
      </dsp:txXfrm>
    </dsp:sp>
    <dsp:sp modelId="{28AF6833-FEC4-4002-B32C-83B46CCF25FA}">
      <dsp:nvSpPr>
        <dsp:cNvPr id="0" name=""/>
        <dsp:cNvSpPr/>
      </dsp:nvSpPr>
      <dsp:spPr>
        <a:xfrm>
          <a:off x="1609724" y="4520429"/>
          <a:ext cx="64389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692AB1-8225-4A46-915A-721258E7F908}">
      <dsp:nvSpPr>
        <dsp:cNvPr id="0" name=""/>
        <dsp:cNvSpPr/>
      </dsp:nvSpPr>
      <dsp:spPr>
        <a:xfrm>
          <a:off x="1730454" y="4547005"/>
          <a:ext cx="3098720" cy="5315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000" kern="1200" dirty="0" smtClean="0">
              <a:solidFill>
                <a:schemeClr val="tx1"/>
              </a:solidFill>
            </a:rPr>
            <a:t>Befürworten Vollausstattung ab 3. Jahrgang </a:t>
          </a:r>
          <a:endParaRPr lang="de-DE" sz="1000" kern="1200" dirty="0">
            <a:solidFill>
              <a:schemeClr val="tx1"/>
            </a:solidFill>
          </a:endParaRPr>
        </a:p>
      </dsp:txBody>
      <dsp:txXfrm>
        <a:off x="1730454" y="4547005"/>
        <a:ext cx="3098720" cy="531521"/>
      </dsp:txXfrm>
    </dsp:sp>
    <dsp:sp modelId="{F02B0FC7-7334-499C-B57B-1214D28456D0}">
      <dsp:nvSpPr>
        <dsp:cNvPr id="0" name=""/>
        <dsp:cNvSpPr/>
      </dsp:nvSpPr>
      <dsp:spPr>
        <a:xfrm>
          <a:off x="1609724" y="5078526"/>
          <a:ext cx="64389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22A067-B759-4D23-B91F-CA5C204B5862}" type="datetimeFigureOut">
              <a:rPr lang="de-DE" smtClean="0"/>
              <a:t>08.01.2025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008C6F-A52E-40F6-A3F0-46432820EE5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877964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8056"/>
          </a:xfrm>
          <a:prstGeom prst="rect">
            <a:avLst/>
          </a:prstGeom>
        </p:spPr>
        <p:txBody>
          <a:bodyPr vert="horz" lIns="94825" tIns="47413" rIns="94825" bIns="47413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8056"/>
          </a:xfrm>
          <a:prstGeom prst="rect">
            <a:avLst/>
          </a:prstGeom>
        </p:spPr>
        <p:txBody>
          <a:bodyPr vert="horz" lIns="94825" tIns="47413" rIns="94825" bIns="47413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A13353B-ECAA-4F6D-AFB5-E6C0C489EA94}" type="datetimeFigureOut">
              <a:rPr lang="de-DE"/>
              <a:pPr>
                <a:defRPr/>
              </a:pPr>
              <a:t>08.01.2025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825" tIns="47413" rIns="94825" bIns="47413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4825" tIns="47413" rIns="94825" bIns="47413" rtlCol="0"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2" y="9428587"/>
            <a:ext cx="2945659" cy="498055"/>
          </a:xfrm>
          <a:prstGeom prst="rect">
            <a:avLst/>
          </a:prstGeom>
        </p:spPr>
        <p:txBody>
          <a:bodyPr vert="horz" lIns="94825" tIns="47413" rIns="94825" bIns="47413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5" y="9428587"/>
            <a:ext cx="2945659" cy="498055"/>
          </a:xfrm>
          <a:prstGeom prst="rect">
            <a:avLst/>
          </a:prstGeom>
        </p:spPr>
        <p:txBody>
          <a:bodyPr vert="horz" lIns="94825" tIns="47413" rIns="94825" bIns="47413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1BAC24-1D9A-42F5-AF2F-28CA7AA3E47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451095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Ausführliche Verabschiedung und Austausch</a:t>
            </a:r>
            <a:r>
              <a:rPr lang="de-DE" baseline="0" dirty="0" smtClean="0"/>
              <a:t> im vergangenen September plus die Ergänzung zur 1:1-Ausstattung und regelmäßigem Berichtswesen im Dezember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2829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de-DE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Das sind die Kapitel der Digitalstrategie, die wir im folgenden einmal einzeln beleuchten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75010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 algn="l">
              <a:buFont typeface="Arial" panose="020B0604020202020204" pitchFamily="34" charset="0"/>
              <a:buChar char="•"/>
            </a:pPr>
            <a:r>
              <a:rPr lang="de-DE" b="1" dirty="0" smtClean="0"/>
              <a:t>Flächendeckendes</a:t>
            </a:r>
            <a:r>
              <a:rPr lang="de-DE" b="1" baseline="0" dirty="0" smtClean="0"/>
              <a:t> WLAN</a:t>
            </a:r>
          </a:p>
          <a:p>
            <a:pPr marL="1085850" lvl="2" indent="-171450" algn="l">
              <a:buFontTx/>
              <a:buChar char="-"/>
            </a:pPr>
            <a:r>
              <a:rPr lang="de-DE" baseline="0" dirty="0" smtClean="0"/>
              <a:t>Verknüpfung der Projekte Ausleuchtung der Sporthallen mit Ausleuchtung der Schulgelände</a:t>
            </a:r>
          </a:p>
          <a:p>
            <a:pPr marL="1085850" lvl="2" indent="-171450" algn="l">
              <a:buFontTx/>
              <a:buChar char="-"/>
            </a:pPr>
            <a:r>
              <a:rPr lang="de-DE" baseline="0" dirty="0" smtClean="0"/>
              <a:t>Viele individuelle Lösungen (Richtfunk, 5G-Antennen, Tiefbaumaßnahmen) </a:t>
            </a:r>
            <a:r>
              <a:rPr lang="de-DE" baseline="0" dirty="0" smtClean="0">
                <a:sym typeface="Wingdings" panose="05000000000000000000" pitchFamily="2" charset="2"/>
              </a:rPr>
              <a:t> Abstimmung mit ISB und SWB über Umsetzung  Mit langfristige Gesamtumsetzung auf Grund von Tiefbaumaßnahmen zu rechnen</a:t>
            </a:r>
          </a:p>
          <a:p>
            <a:pPr marL="914400" lvl="2" indent="0" algn="l">
              <a:buFontTx/>
              <a:buNone/>
            </a:pPr>
            <a:r>
              <a:rPr lang="de-DE" baseline="0" dirty="0" smtClean="0">
                <a:sym typeface="Wingdings" panose="05000000000000000000" pitchFamily="2" charset="2"/>
              </a:rPr>
              <a:t>Anmerkung für </a:t>
            </a:r>
            <a:r>
              <a:rPr lang="de-DE" b="1" baseline="0" dirty="0" smtClean="0">
                <a:sym typeface="Wingdings" panose="05000000000000000000" pitchFamily="2" charset="2"/>
              </a:rPr>
              <a:t>Herrn Vollmer </a:t>
            </a:r>
            <a:r>
              <a:rPr lang="de-DE" baseline="0" dirty="0" smtClean="0">
                <a:sym typeface="Wingdings" panose="05000000000000000000" pitchFamily="2" charset="2"/>
              </a:rPr>
              <a:t>DA  Auf Grund der IServ-Anbindung der Ausleuchtung in den Sporthallen, müssen die Sportvereine individuelle Lösungen suchen – Abstimmung mit Sportamt läuft</a:t>
            </a:r>
            <a:endParaRPr lang="de-DE" baseline="0" dirty="0" smtClean="0"/>
          </a:p>
          <a:p>
            <a:pPr marL="171450" lvl="0" indent="-171450" algn="l">
              <a:buFont typeface="Arial" panose="020B0604020202020204" pitchFamily="34" charset="0"/>
              <a:buChar char="•"/>
            </a:pPr>
            <a:r>
              <a:rPr lang="de-DE" b="1" baseline="0" dirty="0" smtClean="0"/>
              <a:t>Netzwerknachverkabelung</a:t>
            </a:r>
            <a:endParaRPr lang="de-DE" b="1" baseline="0" dirty="0"/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Fünf Schulstandorte bereits umgestellt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 Auf Grund schwieriger Ausschreibungen (Losausschreibungen laufen ins Leere, Elektrofirmen fordern 70% über Ausschreibungspreis, kommen nicht rechtzeitig) und der Schadstoffbelastung 	    in den Schulen Verzögerung </a:t>
            </a:r>
            <a:r>
              <a:rPr lang="de-DE" baseline="0" dirty="0" smtClean="0">
                <a:sym typeface="Wingdings" panose="05000000000000000000" pitchFamily="2" charset="2"/>
              </a:rPr>
              <a:t> Verlängerung bis Ende Q2 2025 bei </a:t>
            </a:r>
            <a:r>
              <a:rPr lang="de-DE" baseline="0" dirty="0" err="1" smtClean="0">
                <a:sym typeface="Wingdings" panose="05000000000000000000" pitchFamily="2" charset="2"/>
              </a:rPr>
              <a:t>BezReg</a:t>
            </a:r>
            <a:r>
              <a:rPr lang="de-DE" baseline="0" dirty="0" smtClean="0">
                <a:sym typeface="Wingdings" panose="05000000000000000000" pitchFamily="2" charset="2"/>
              </a:rPr>
              <a:t> erbeten  Bisher keine Antwort erhalten</a:t>
            </a:r>
            <a:endParaRPr lang="de-DE" baseline="0" dirty="0" smtClean="0"/>
          </a:p>
        </p:txBody>
      </p:sp>
    </p:spTree>
    <p:extLst>
      <p:ext uri="{BB962C8B-B14F-4D97-AF65-F5344CB8AC3E}">
        <p14:creationId xmlns:p14="http://schemas.microsoft.com/office/powerpoint/2010/main" val="39214013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>
              <a:buFont typeface="Arial" panose="020B0604020202020204" pitchFamily="34" charset="0"/>
              <a:buNone/>
            </a:pPr>
            <a:r>
              <a:rPr lang="de-DE" b="1" baseline="0" dirty="0" smtClean="0">
                <a:sym typeface="Wingdings" panose="05000000000000000000" pitchFamily="2" charset="2"/>
              </a:rPr>
              <a:t>1:1-Ausstattung: 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>
                <a:sym typeface="Wingdings" panose="05000000000000000000" pitchFamily="2" charset="2"/>
              </a:rPr>
              <a:t>	- 8000 Mobile Endgeräte und Stifte stehen bereit – Lediglich die Beschaffung der Cover (Freigabe des 	</a:t>
            </a:r>
            <a:r>
              <a:rPr lang="de-DE" baseline="0" dirty="0" err="1" smtClean="0">
                <a:sym typeface="Wingdings" panose="05000000000000000000" pitchFamily="2" charset="2"/>
              </a:rPr>
              <a:t>Connectors</a:t>
            </a:r>
            <a:r>
              <a:rPr lang="de-DE" baseline="0" dirty="0" smtClean="0">
                <a:sym typeface="Wingdings" panose="05000000000000000000" pitchFamily="2" charset="2"/>
              </a:rPr>
              <a:t> von Apple im Januar) verzögert den Rollout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>
                <a:sym typeface="Wingdings" panose="05000000000000000000" pitchFamily="2" charset="2"/>
              </a:rPr>
              <a:t>	- Schulen wollen keine direkte 1:1-Ausstattung, sondern Jahr für Jahr bis 2027 auf 1:1-Ausstattung gebracht 	werden </a:t>
            </a:r>
            <a:r>
              <a:rPr lang="de-DE" b="1" baseline="0" dirty="0" smtClean="0">
                <a:sym typeface="Wingdings" panose="05000000000000000000" pitchFamily="2" charset="2"/>
              </a:rPr>
              <a:t>(Ausstattung vor Konzept!!!)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>
                <a:sym typeface="Wingdings" panose="05000000000000000000" pitchFamily="2" charset="2"/>
              </a:rPr>
              <a:t>	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baseline="0" dirty="0" smtClean="0">
                <a:sym typeface="Wingdings" panose="05000000000000000000" pitchFamily="2" charset="2"/>
              </a:rPr>
              <a:t> 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endParaRPr lang="de-DE" baseline="0" dirty="0" smtClean="0">
              <a:sym typeface="Wingdings" panose="05000000000000000000" pitchFamily="2" charset="2"/>
            </a:endParaRPr>
          </a:p>
          <a:p>
            <a:pPr marL="171450" lvl="0" indent="-171450" algn="l">
              <a:buFont typeface="Arial" panose="020B0604020202020204" pitchFamily="34" charset="0"/>
              <a:buChar char="•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896915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 algn="l">
              <a:buFont typeface="Arial" panose="020B0604020202020204" pitchFamily="34" charset="0"/>
              <a:buChar char="•"/>
            </a:pPr>
            <a:r>
              <a:rPr lang="de-DE" b="1" dirty="0" smtClean="0"/>
              <a:t>Innovationsfond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dirty="0" smtClean="0"/>
              <a:t>	- Ausschreibung</a:t>
            </a:r>
            <a:r>
              <a:rPr lang="de-DE" baseline="0" dirty="0" smtClean="0"/>
              <a:t> des Innovationsfonds erfolgt in Juni 2024 </a:t>
            </a:r>
            <a:r>
              <a:rPr lang="de-DE" baseline="0" dirty="0" smtClean="0">
                <a:sym typeface="Wingdings" panose="05000000000000000000" pitchFamily="2" charset="2"/>
              </a:rPr>
              <a:t> Laufzeit bis September 2024  Bericht November 2024 an SSA</a:t>
            </a:r>
            <a:endParaRPr lang="de-DE" baseline="0" dirty="0" smtClean="0"/>
          </a:p>
          <a:p>
            <a:pPr marL="171450" lvl="0" indent="-171450" algn="l">
              <a:buFont typeface="Arial" panose="020B0604020202020204" pitchFamily="34" charset="0"/>
              <a:buChar char="•"/>
            </a:pPr>
            <a:r>
              <a:rPr lang="de-DE" b="1" dirty="0" smtClean="0"/>
              <a:t>VOIP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dirty="0" smtClean="0"/>
              <a:t>	-</a:t>
            </a:r>
            <a:r>
              <a:rPr lang="de-DE" baseline="0" dirty="0" smtClean="0"/>
              <a:t> Bestandsaufnahme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Schulen werden nach Bedarf einzeln umgestellt (auslaufen des Telefonservice, Installation neuer Geräte) 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Generelle Umstellung nach Losen mit mehreren Schulen </a:t>
            </a:r>
            <a:r>
              <a:rPr lang="de-DE" baseline="0" dirty="0" smtClean="0">
                <a:sym typeface="Wingdings" panose="05000000000000000000" pitchFamily="2" charset="2"/>
              </a:rPr>
              <a:t> Aktuelle Bearbeitung des ersten </a:t>
            </a:r>
            <a:r>
              <a:rPr lang="de-DE" baseline="0" dirty="0" err="1" smtClean="0">
                <a:sym typeface="Wingdings" panose="05000000000000000000" pitchFamily="2" charset="2"/>
              </a:rPr>
              <a:t>Schullos</a:t>
            </a:r>
            <a:r>
              <a:rPr lang="de-DE" baseline="0" dirty="0" smtClean="0">
                <a:sym typeface="Wingdings" panose="05000000000000000000" pitchFamily="2" charset="2"/>
              </a:rPr>
              <a:t> (Brocker, </a:t>
            </a:r>
            <a:r>
              <a:rPr lang="de-DE" baseline="0" dirty="0" err="1" smtClean="0">
                <a:sym typeface="Wingdings" panose="05000000000000000000" pitchFamily="2" charset="2"/>
              </a:rPr>
              <a:t>Vogelruth</a:t>
            </a:r>
            <a:r>
              <a:rPr lang="de-DE" baseline="0" dirty="0" smtClean="0">
                <a:sym typeface="Wingdings" panose="05000000000000000000" pitchFamily="2" charset="2"/>
              </a:rPr>
              <a:t>, BK Senne, SEK Königsbrügge</a:t>
            </a:r>
            <a:endParaRPr lang="de-DE" dirty="0" smtClean="0"/>
          </a:p>
          <a:p>
            <a:pPr marL="171450" lvl="0" indent="-171450" algn="l">
              <a:buFont typeface="Arial" panose="020B0604020202020204" pitchFamily="34" charset="0"/>
              <a:buChar char="•"/>
            </a:pPr>
            <a:r>
              <a:rPr lang="de-DE" b="1" dirty="0" smtClean="0"/>
              <a:t>Entsorgungskonzept</a:t>
            </a:r>
          </a:p>
          <a:p>
            <a:pPr marL="1085850" lvl="2" indent="-171450" algn="l">
              <a:buFontTx/>
              <a:buChar char="-"/>
            </a:pPr>
            <a:r>
              <a:rPr lang="de-DE" b="0" baseline="0" dirty="0" smtClean="0"/>
              <a:t>Derzeit werden verschiedene Optionen geprüft (s. Vorlage)</a:t>
            </a:r>
          </a:p>
          <a:p>
            <a:pPr marL="1085850" lvl="2" indent="-171450" algn="l">
              <a:buFontTx/>
              <a:buChar char="-"/>
            </a:pPr>
            <a:r>
              <a:rPr lang="de-DE" b="0" baseline="0" dirty="0" smtClean="0"/>
              <a:t>Kosten-Nutzen-Kalkulation inkl. Prüfung des Rechtamtes zur Weiterverwendung mobiler Endgeräte in öffentlichen Einrichtungen </a:t>
            </a:r>
          </a:p>
          <a:p>
            <a:pPr marL="914400" lvl="2" indent="0" algn="l">
              <a:buFontTx/>
              <a:buNone/>
            </a:pPr>
            <a:r>
              <a:rPr lang="de-DE" b="0" baseline="0" dirty="0" smtClean="0"/>
              <a:t>     </a:t>
            </a:r>
            <a:r>
              <a:rPr lang="de-DE" b="0" baseline="0" dirty="0" smtClean="0">
                <a:sym typeface="Wingdings" panose="05000000000000000000" pitchFamily="2" charset="2"/>
              </a:rPr>
              <a:t> Die Geräte waren 5 Jahre in Dauerbenutzung und Lagerung!</a:t>
            </a:r>
          </a:p>
          <a:p>
            <a:pPr marL="914400" lvl="2" indent="0" algn="l">
              <a:buFontTx/>
              <a:buNone/>
            </a:pPr>
            <a:r>
              <a:rPr lang="de-DE" b="0" baseline="0" dirty="0" smtClean="0">
                <a:sym typeface="Wingdings" panose="05000000000000000000" pitchFamily="2" charset="2"/>
              </a:rPr>
              <a:t>- Relevanz erst zum Rollout 2025  Austausch Sofortausstattungsprogramm</a:t>
            </a:r>
            <a:endParaRPr lang="de-DE" b="0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2710125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 algn="l">
              <a:buFont typeface="Arial" panose="020B0604020202020204" pitchFamily="34" charset="0"/>
              <a:buChar char="•"/>
            </a:pPr>
            <a:r>
              <a:rPr lang="de-DE" b="1" dirty="0" smtClean="0"/>
              <a:t>Digitaler</a:t>
            </a:r>
            <a:r>
              <a:rPr lang="de-DE" b="1" baseline="0" dirty="0" smtClean="0"/>
              <a:t> Stundenplan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Ausschreibungsverfahren abgeschlossen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Schulen ohne </a:t>
            </a:r>
            <a:r>
              <a:rPr lang="de-DE" baseline="0" dirty="0" err="1" smtClean="0"/>
              <a:t>Untis</a:t>
            </a:r>
            <a:r>
              <a:rPr lang="de-DE" baseline="0" dirty="0" smtClean="0"/>
              <a:t> bisher umgestellt/Schulen mit </a:t>
            </a:r>
            <a:r>
              <a:rPr lang="de-DE" baseline="0" dirty="0" err="1" smtClean="0"/>
              <a:t>Untis</a:t>
            </a:r>
            <a:r>
              <a:rPr lang="de-DE" baseline="0" dirty="0" smtClean="0"/>
              <a:t> erfolgt die Serverumstellung in den Sommerferien (Datenbankwechsel)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Schulungen über das Medienlabor (heute morgen die erste stattgefunden)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Sukzessive Erweiterung der Module (Schulen haben nicht alle Module) </a:t>
            </a:r>
            <a:r>
              <a:rPr lang="de-DE" baseline="0" dirty="0" smtClean="0">
                <a:sym typeface="Wingdings" panose="05000000000000000000" pitchFamily="2" charset="2"/>
              </a:rPr>
              <a:t> Bspw. Rückmeldung, dass das Pausenaufsichtsmodul benötigt wird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813925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 algn="l">
              <a:buFont typeface="Arial" panose="020B0604020202020204" pitchFamily="34" charset="0"/>
              <a:buChar char="•"/>
            </a:pPr>
            <a:r>
              <a:rPr lang="de-DE" b="1" baseline="0" dirty="0" smtClean="0"/>
              <a:t>Support- und Inventarisierungstool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</a:t>
            </a:r>
            <a:r>
              <a:rPr lang="de-DE" baseline="0" dirty="0" err="1" smtClean="0"/>
              <a:t>SchilD</a:t>
            </a:r>
            <a:r>
              <a:rPr lang="de-DE" baseline="0" dirty="0" smtClean="0"/>
              <a:t> 3.0 Umstellung erfordert komplette Datenbank-Server-Umstellung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Ticketsystem des Amtes f. Schule läuft 02.2025 aus </a:t>
            </a:r>
            <a:r>
              <a:rPr lang="de-DE" baseline="0" dirty="0" smtClean="0">
                <a:sym typeface="Wingdings" panose="05000000000000000000" pitchFamily="2" charset="2"/>
              </a:rPr>
              <a:t> Präferenz einer gemeinsamen Lösung/ gemeinsamen Tools  Ausschreibung wird vorbereitet</a:t>
            </a:r>
            <a:endParaRPr lang="de-DE" baseline="0" dirty="0" smtClean="0"/>
          </a:p>
          <a:p>
            <a:pPr marL="171450" lvl="0" indent="-171450" algn="l">
              <a:buFont typeface="Arial" panose="020B0604020202020204" pitchFamily="34" charset="0"/>
              <a:buChar char="•"/>
            </a:pPr>
            <a:r>
              <a:rPr lang="de-DE" b="1" baseline="0" dirty="0" smtClean="0"/>
              <a:t>Schulscharfes Softwarebudget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Zuteilung an die Schulen (inkl. 3 neuer Grundschulen) erfolgt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878502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 algn="l">
              <a:buFont typeface="Arial" panose="020B0604020202020204" pitchFamily="34" charset="0"/>
              <a:buChar char="•"/>
            </a:pPr>
            <a:r>
              <a:rPr lang="de-DE" b="1" dirty="0" smtClean="0"/>
              <a:t>First-Level-Support</a:t>
            </a:r>
          </a:p>
          <a:p>
            <a:pPr marL="457200" lvl="1" indent="0" algn="l">
              <a:buFont typeface="Arial" panose="020B0604020202020204" pitchFamily="34" charset="0"/>
              <a:buNone/>
            </a:pPr>
            <a:r>
              <a:rPr lang="de-DE" b="1" dirty="0" smtClean="0"/>
              <a:t>	- </a:t>
            </a:r>
            <a:r>
              <a:rPr lang="de-DE" b="0" dirty="0" smtClean="0"/>
              <a:t>Verweis</a:t>
            </a:r>
            <a:r>
              <a:rPr lang="de-DE" b="0" baseline="0" dirty="0" smtClean="0"/>
              <a:t> auf Extramitteilung letzter SSA</a:t>
            </a:r>
            <a:endParaRPr lang="de-DE" b="1" dirty="0" smtClean="0"/>
          </a:p>
          <a:p>
            <a:pPr marL="171450" lvl="0" indent="-171450" algn="l">
              <a:buFont typeface="Arial" panose="020B0604020202020204" pitchFamily="34" charset="0"/>
              <a:buChar char="•"/>
            </a:pPr>
            <a:r>
              <a:rPr lang="de-DE" b="1" dirty="0" smtClean="0"/>
              <a:t>Second-Level-Support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dirty="0" smtClean="0"/>
              <a:t>	-</a:t>
            </a:r>
            <a:r>
              <a:rPr lang="de-DE" baseline="0" dirty="0" smtClean="0"/>
              <a:t> Projekt zur Verbesserung der Beschaffungs- und Supportstrukturen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Bieterverfahren läuft </a:t>
            </a:r>
            <a:r>
              <a:rPr lang="de-DE" baseline="0" dirty="0" smtClean="0">
                <a:sym typeface="Wingdings" panose="05000000000000000000" pitchFamily="2" charset="2"/>
              </a:rPr>
              <a:t> Untersuchungsbeginn für den 01.07.2024 anvisiert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146345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 algn="l">
              <a:buFont typeface="Arial" panose="020B0604020202020204" pitchFamily="34" charset="0"/>
              <a:buChar char="•"/>
            </a:pPr>
            <a:r>
              <a:rPr lang="de-DE" b="1" baseline="0" dirty="0" smtClean="0"/>
              <a:t>Medienlabor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dirty="0" smtClean="0"/>
              <a:t>	Vgl.</a:t>
            </a:r>
            <a:r>
              <a:rPr lang="de-DE" baseline="0" dirty="0" smtClean="0"/>
              <a:t> Sachstandsbericht vorheriger SSA und DA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32721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>
              <a:buFont typeface="Arial" panose="020B0604020202020204" pitchFamily="34" charset="0"/>
              <a:buNone/>
            </a:pPr>
            <a:r>
              <a:rPr lang="de-DE" b="1" dirty="0" smtClean="0"/>
              <a:t>TAK: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="0" dirty="0" smtClean="0"/>
              <a:t>	- Vier Treffen</a:t>
            </a:r>
            <a:r>
              <a:rPr lang="de-DE" b="0" baseline="0" dirty="0" smtClean="0"/>
              <a:t> waren im Schulablauf zu viel, daher wurde auf 3 Treffen gegangen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="0" baseline="0" dirty="0" smtClean="0"/>
              <a:t>	- Viele Konstruktive Ideen (bspw. Lademöglichkeiten in Sporthallen – Lademöglichkeiten in der 1.Klasse)</a:t>
            </a:r>
            <a:r>
              <a:rPr lang="de-DE" dirty="0" smtClean="0"/>
              <a:t>	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395065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 algn="l">
              <a:buFont typeface="Arial" panose="020B0604020202020204" pitchFamily="34" charset="0"/>
              <a:buChar char="•"/>
            </a:pPr>
            <a:r>
              <a:rPr lang="de-DE" dirty="0" smtClean="0"/>
              <a:t>Drei</a:t>
            </a:r>
            <a:r>
              <a:rPr lang="de-DE" baseline="0" dirty="0" smtClean="0"/>
              <a:t> Grundschulen</a:t>
            </a:r>
            <a:endParaRPr lang="de-DE" dirty="0" smtClean="0"/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dirty="0" smtClean="0"/>
              <a:t>	- Ausstattung</a:t>
            </a:r>
            <a:r>
              <a:rPr lang="de-DE" baseline="0" dirty="0" smtClean="0"/>
              <a:t> vergleichbar mit anderen Grundschulen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Anbindung erfolgt bzw. an die digitale Schulplattform erfolgt noch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Festlegung des Schul-IT-Managers erfolgt</a:t>
            </a:r>
          </a:p>
        </p:txBody>
      </p:sp>
    </p:spTree>
    <p:extLst>
      <p:ext uri="{BB962C8B-B14F-4D97-AF65-F5344CB8AC3E}">
        <p14:creationId xmlns:p14="http://schemas.microsoft.com/office/powerpoint/2010/main" val="32642187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Prüfungsmodus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Das Matheabitur 2024 wird digital durchgeführt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Bereitstellung eines Prüfungsmodus (Probleme mit MDM, Anwendung, etc.)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Land bereitet Erlass für Prüfungsmodi vor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Lehrerendgeräte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Keine weiteren Lehrerendgeräte mehr vorhanden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	- Derzeit von Seiten des Landes keine finanziellen Mittel im Hinblick auf die Ausstattung von Lehrkräften mit dienstl. Endgeräten in Sicht. Land zeigt keine Bereitschaft ihre Mitarbeiter 	auszustatten (Tablets keine Lehrmittel).</a:t>
            </a:r>
            <a:endParaRPr lang="de-DE" baseline="0" dirty="0" smtClean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5254882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eaLnBrk="1" fontAlgn="ctr" latinLnBrk="0" hangingPunct="1"/>
            <a:r>
              <a:rPr lang="de-DE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Gestiegene Teilnehmerzahlen</a:t>
            </a:r>
            <a:r>
              <a:rPr lang="de-DE" sz="1200" b="1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</a:p>
          <a:p>
            <a:pPr rtl="0" eaLnBrk="1" fontAlgn="ctr" latinLnBrk="0" hangingPunct="1"/>
            <a:r>
              <a:rPr lang="de-DE" sz="1200" b="1" i="0" u="none" strike="noStrike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SuS</a:t>
            </a:r>
            <a:r>
              <a:rPr lang="de-DE" sz="1200" b="1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de-DE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93,9%</a:t>
            </a:r>
            <a:endParaRPr lang="de-DE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de-DE" sz="1200" b="1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LuL</a:t>
            </a:r>
            <a:r>
              <a:rPr lang="de-DE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42,2%</a:t>
            </a:r>
            <a:endParaRPr lang="de-DE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de-DE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Eltern -4,4%</a:t>
            </a:r>
            <a:endParaRPr lang="de-DE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lvl="0" indent="0" algn="l">
              <a:buFont typeface="Arial" panose="020B0604020202020204" pitchFamily="34" charset="0"/>
              <a:buNone/>
            </a:pPr>
            <a:endParaRPr lang="de-DE" dirty="0" smtClean="0"/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dirty="0" smtClean="0"/>
              <a:t>Kurz erwähnen,</a:t>
            </a:r>
            <a:r>
              <a:rPr lang="de-DE" baseline="0" dirty="0" smtClean="0"/>
              <a:t> dass es als Controlling Tool innerhalb der DS vorgesehen ist. </a:t>
            </a:r>
            <a:endParaRPr lang="de-DE" dirty="0" smtClean="0"/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dirty="0" smtClean="0"/>
              <a:t>Infovorlage</a:t>
            </a:r>
            <a:r>
              <a:rPr lang="de-DE" baseline="0" dirty="0" smtClean="0"/>
              <a:t> erwähnen, dass dort Vergleiche zwischen den </a:t>
            </a:r>
            <a:r>
              <a:rPr lang="de-DE" baseline="0" dirty="0" err="1" smtClean="0"/>
              <a:t>SuS</a:t>
            </a:r>
            <a:r>
              <a:rPr lang="de-DE" baseline="0" dirty="0" smtClean="0"/>
              <a:t> und </a:t>
            </a:r>
            <a:r>
              <a:rPr lang="de-DE" baseline="0" dirty="0" err="1" smtClean="0"/>
              <a:t>LuL</a:t>
            </a:r>
            <a:r>
              <a:rPr lang="de-DE" baseline="0" dirty="0" smtClean="0"/>
              <a:t> Befragung zu damaligen Digitalstrategie dargestellt werden </a:t>
            </a:r>
          </a:p>
          <a:p>
            <a:pPr marL="0" lvl="0" indent="0" algn="l">
              <a:buFont typeface="Arial" panose="020B0604020202020204" pitchFamily="34" charset="0"/>
              <a:buNone/>
            </a:pPr>
            <a:r>
              <a:rPr lang="de-DE" baseline="0" dirty="0" smtClean="0"/>
              <a:t>Es konnten nur </a:t>
            </a:r>
            <a:r>
              <a:rPr lang="de-DE" baseline="0" dirty="0" err="1" smtClean="0"/>
              <a:t>SuS</a:t>
            </a:r>
            <a:r>
              <a:rPr lang="de-DE" baseline="0" dirty="0" smtClean="0"/>
              <a:t> ab 16 befragt werden, da eine Datenschutzeinwilligung sonst durch die Erziehungsberechtigten hätte erfolgen müssen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093757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eaLnBrk="1" fontAlgn="ctr" latinLnBrk="0" hangingPunct="1"/>
            <a:r>
              <a:rPr lang="de-DE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Gründe für die Zunahme</a:t>
            </a:r>
            <a:r>
              <a:rPr lang="de-DE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allen Bereichen:</a:t>
            </a:r>
          </a:p>
          <a:p>
            <a:pPr algn="l" rtl="0" eaLnBrk="1" fontAlgn="ctr" latinLnBrk="0" hangingPunct="1"/>
            <a:r>
              <a:rPr lang="de-DE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Verbesserte Kommunikation mit Schulen (DS sieht TAK DS vor)</a:t>
            </a:r>
          </a:p>
          <a:p>
            <a:pPr algn="l" rtl="0" eaLnBrk="1" fontAlgn="ctr" latinLnBrk="0" hangingPunct="1"/>
            <a:r>
              <a:rPr lang="de-DE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Abschluss der Maßnahmen von DP und DS (WLAN Präsentationsmedien)</a:t>
            </a:r>
          </a:p>
          <a:p>
            <a:pPr algn="l" rtl="0" eaLnBrk="1" fontAlgn="ctr" latinLnBrk="0" hangingPunct="1"/>
            <a:endParaRPr lang="de-DE" sz="1200" b="0" i="0" u="none" strike="noStrike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Befragung zeigt: Maßnahmen wirken </a:t>
            </a:r>
            <a:r>
              <a:rPr lang="de-DE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sym typeface="Wingdings" panose="05000000000000000000" pitchFamily="2" charset="2"/>
              </a:rPr>
              <a:t> Weiter daran arbeiten</a:t>
            </a:r>
          </a:p>
          <a:p>
            <a:pPr algn="l" rtl="0" eaLnBrk="1" fontAlgn="ctr" latinLnBrk="0" hangingPunct="1"/>
            <a:r>
              <a:rPr lang="de-DE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Wir sind auf den richtigen Weg aber noch nicht am Ende</a:t>
            </a:r>
          </a:p>
          <a:p>
            <a:pPr algn="l" rtl="0" eaLnBrk="1" fontAlgn="ctr" latinLnBrk="0" hangingPunct="1"/>
            <a:r>
              <a:rPr lang="de-DE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Wir können gemeinsam mit den Schulen noch besser werden </a:t>
            </a:r>
          </a:p>
          <a:p>
            <a:pPr algn="l" rtl="0" eaLnBrk="1" fontAlgn="ctr" latinLnBrk="0" hangingPunct="1"/>
            <a:r>
              <a:rPr lang="de-DE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Gleichzeitig wird sich die Lernmittelfrage mobiler Endgeräte in den nächsten Jahr anders stellen </a:t>
            </a:r>
            <a:r>
              <a:rPr lang="de-DE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sym typeface="Wingdings" panose="05000000000000000000" pitchFamily="2" charset="2"/>
              </a:rPr>
              <a:t> müssen im engen Austausch mit den Schulen bleiben </a:t>
            </a:r>
            <a:endParaRPr lang="de-DE" sz="1200" b="0" i="0" u="none" strike="noStrike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l" rtl="0" eaLnBrk="1" fontAlgn="ctr" latinLnBrk="0" hangingPunct="1"/>
            <a:endParaRPr lang="de-DE" sz="1200" b="0" i="0" u="none" strike="noStrike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endParaRPr lang="de-DE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lvl="0" indent="0" algn="l">
              <a:buFont typeface="Arial" panose="020B0604020202020204" pitchFamily="34" charset="0"/>
              <a:buNone/>
            </a:pPr>
            <a:endParaRPr lang="de-DE" b="0" dirty="0"/>
          </a:p>
        </p:txBody>
      </p:sp>
    </p:spTree>
    <p:extLst>
      <p:ext uri="{BB962C8B-B14F-4D97-AF65-F5344CB8AC3E}">
        <p14:creationId xmlns:p14="http://schemas.microsoft.com/office/powerpoint/2010/main" val="14732139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 dirty="0" smtClean="0"/>
          </a:p>
        </p:txBody>
      </p:sp>
      <p:sp>
        <p:nvSpPr>
          <p:cNvPr id="614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70389" indent="-296304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85215" indent="-23704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59301" indent="-23704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133388" indent="-23704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607473" indent="-2370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081559" indent="-2370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555646" indent="-2370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029731" indent="-2370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DEB5479-1DA2-4200-A3B5-44723F66B8E4}" type="slidenum">
              <a:rPr kumimoji="0" lang="de-DE" alt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de-DE" altLang="de-DE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046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073C-4B12-4C9B-8D64-9916128015C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1192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486-8423-40C7-B824-29C172F5CEA9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4291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486-8423-40C7-B824-29C172F5CEA9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565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486-8423-40C7-B824-29C172F5CEA9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0806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486-8423-40C7-B824-29C172F5CEA9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5848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486-8423-40C7-B824-29C172F5CEA9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411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486-8423-40C7-B824-29C172F5CEA9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315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486-8423-40C7-B824-29C172F5CEA9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6074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486-8423-40C7-B824-29C172F5CEA9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86667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486-8423-40C7-B824-29C172F5CEA9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0240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486-8423-40C7-B824-29C172F5CEA9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2352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19"/>
          <p:cNvSpPr>
            <a:spLocks noGrp="1"/>
          </p:cNvSpPr>
          <p:nvPr>
            <p:ph sz="quarter" idx="14" hasCustomPrompt="1"/>
          </p:nvPr>
        </p:nvSpPr>
        <p:spPr>
          <a:xfrm>
            <a:off x="2696076" y="3116236"/>
            <a:ext cx="1747587" cy="39518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16.11.2016</a:t>
            </a:r>
          </a:p>
        </p:txBody>
      </p:sp>
      <p:sp>
        <p:nvSpPr>
          <p:cNvPr id="5" name="Inhaltsplatzhalter 19"/>
          <p:cNvSpPr>
            <a:spLocks noGrp="1"/>
          </p:cNvSpPr>
          <p:nvPr>
            <p:ph sz="quarter" idx="15" hasCustomPrompt="1"/>
          </p:nvPr>
        </p:nvSpPr>
        <p:spPr>
          <a:xfrm>
            <a:off x="2696076" y="3621564"/>
            <a:ext cx="5822282" cy="181671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Thema des Vortrags</a:t>
            </a:r>
            <a:br>
              <a:rPr lang="de-DE" dirty="0" smtClean="0"/>
            </a:br>
            <a:r>
              <a:rPr lang="de-DE" dirty="0" smtClean="0"/>
              <a:t>Sogar mit 2. Zeile</a:t>
            </a:r>
          </a:p>
        </p:txBody>
      </p:sp>
      <p:sp>
        <p:nvSpPr>
          <p:cNvPr id="3" name="Textfeld 2"/>
          <p:cNvSpPr txBox="1"/>
          <p:nvPr userDrawn="1"/>
        </p:nvSpPr>
        <p:spPr>
          <a:xfrm>
            <a:off x="2696076" y="5636712"/>
            <a:ext cx="3266313" cy="6513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endParaRPr lang="de-DE"/>
          </a:p>
        </p:txBody>
      </p:sp>
      <p:sp>
        <p:nvSpPr>
          <p:cNvPr id="6" name="Textfeld 5"/>
          <p:cNvSpPr txBox="1"/>
          <p:nvPr userDrawn="1"/>
        </p:nvSpPr>
        <p:spPr>
          <a:xfrm>
            <a:off x="2426183" y="5962389"/>
            <a:ext cx="3915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Stadt Bielefeld – Amt für Schule</a:t>
            </a:r>
            <a:endParaRPr lang="de-DE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95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eit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/>
          <p:cNvSpPr>
            <a:spLocks noGrp="1"/>
          </p:cNvSpPr>
          <p:nvPr>
            <p:ph type="pic" sz="quarter" idx="10"/>
          </p:nvPr>
        </p:nvSpPr>
        <p:spPr>
          <a:xfrm>
            <a:off x="0" y="1155700"/>
            <a:ext cx="9144000" cy="57023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10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</p:spTree>
    <p:extLst>
      <p:ext uri="{BB962C8B-B14F-4D97-AF65-F5344CB8AC3E}">
        <p14:creationId xmlns:p14="http://schemas.microsoft.com/office/powerpoint/2010/main" val="90381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eite_3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/>
          <p:cNvSpPr>
            <a:spLocks noGrp="1"/>
          </p:cNvSpPr>
          <p:nvPr>
            <p:ph type="pic" sz="quarter" idx="10"/>
          </p:nvPr>
        </p:nvSpPr>
        <p:spPr>
          <a:xfrm>
            <a:off x="0" y="1155700"/>
            <a:ext cx="4812632" cy="57023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3" name="Bildplatzhalter 7"/>
          <p:cNvSpPr>
            <a:spLocks noGrp="1"/>
          </p:cNvSpPr>
          <p:nvPr>
            <p:ph type="pic" sz="quarter" idx="11"/>
          </p:nvPr>
        </p:nvSpPr>
        <p:spPr>
          <a:xfrm>
            <a:off x="4844716" y="1155700"/>
            <a:ext cx="4299284" cy="2844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4" name="Bildplatzhalter 7"/>
          <p:cNvSpPr>
            <a:spLocks noGrp="1"/>
          </p:cNvSpPr>
          <p:nvPr>
            <p:ph type="pic" sz="quarter" idx="12"/>
          </p:nvPr>
        </p:nvSpPr>
        <p:spPr>
          <a:xfrm>
            <a:off x="4844716" y="4026568"/>
            <a:ext cx="4299284" cy="2808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5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</p:spTree>
    <p:extLst>
      <p:ext uri="{BB962C8B-B14F-4D97-AF65-F5344CB8AC3E}">
        <p14:creationId xmlns:p14="http://schemas.microsoft.com/office/powerpoint/2010/main" val="343425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renn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402660" y="1736132"/>
            <a:ext cx="6117226" cy="402584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40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 smtClean="0"/>
              <a:t>Trennseite</a:t>
            </a:r>
            <a:r>
              <a:rPr lang="en-US" dirty="0" smtClean="0"/>
              <a:t> </a:t>
            </a:r>
            <a:r>
              <a:rPr lang="en-US" dirty="0" err="1" smtClean="0"/>
              <a:t>Blindtext</a:t>
            </a:r>
            <a:endParaRPr lang="en-US" dirty="0" smtClean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30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OLIE: Inhal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nhaltsplatzhalter 19"/>
          <p:cNvSpPr>
            <a:spLocks noGrp="1" noChangeAspect="1"/>
          </p:cNvSpPr>
          <p:nvPr>
            <p:ph sz="quarter" idx="14" hasCustomPrompt="1"/>
          </p:nvPr>
        </p:nvSpPr>
        <p:spPr>
          <a:xfrm>
            <a:off x="628650" y="1592024"/>
            <a:ext cx="6480000" cy="1000864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smtClean="0"/>
              <a:t>Eine Headline</a:t>
            </a:r>
            <a:endParaRPr lang="de-DE" dirty="0" smtClean="0"/>
          </a:p>
        </p:txBody>
      </p:sp>
      <p:sp>
        <p:nvSpPr>
          <p:cNvPr id="23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  <p:sp>
        <p:nvSpPr>
          <p:cNvPr id="25" name="Inhaltsplatzhalter 19"/>
          <p:cNvSpPr>
            <a:spLocks noGrp="1"/>
          </p:cNvSpPr>
          <p:nvPr>
            <p:ph sz="quarter" idx="17" hasCustomPrompt="1"/>
          </p:nvPr>
        </p:nvSpPr>
        <p:spPr>
          <a:xfrm>
            <a:off x="628650" y="2817194"/>
            <a:ext cx="6459538" cy="2932905"/>
          </a:xfrm>
          <a:prstGeom prst="rect">
            <a:avLst/>
          </a:prstGeom>
        </p:spPr>
        <p:txBody>
          <a:bodyPr>
            <a:normAutofit/>
          </a:bodyPr>
          <a:lstStyle>
            <a:lvl1pPr marL="457200" marR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lvl="0"/>
            <a:endParaRPr lang="de-DE" dirty="0" smtClean="0"/>
          </a:p>
        </p:txBody>
      </p:sp>
      <p:sp>
        <p:nvSpPr>
          <p:cNvPr id="2" name="Textfeld 1"/>
          <p:cNvSpPr txBox="1"/>
          <p:nvPr userDrawn="1"/>
        </p:nvSpPr>
        <p:spPr>
          <a:xfrm>
            <a:off x="8226237" y="6270235"/>
            <a:ext cx="588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DD0EB0CA-4FCD-434F-B3A6-26FA5BD1F5F4}" type="slidenum">
              <a:rPr lang="de-DE" sz="1200" smtClean="0"/>
              <a:t>‹Nr.›</a:t>
            </a:fld>
            <a:endParaRPr lang="de-DE" sz="1200" dirty="0"/>
          </a:p>
        </p:txBody>
      </p:sp>
    </p:spTree>
    <p:extLst>
      <p:ext uri="{BB962C8B-B14F-4D97-AF65-F5344CB8AC3E}">
        <p14:creationId xmlns:p14="http://schemas.microsoft.com/office/powerpoint/2010/main" val="288890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41486-8423-40C7-B824-29C172F5CEA9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81798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28" r:id="rId13"/>
    <p:sldLayoutId id="2147483729" r:id="rId14"/>
    <p:sldLayoutId id="2147483745" r:id="rId15"/>
    <p:sldLayoutId id="2147483746" r:id="rId16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2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2639507" y="3142626"/>
            <a:ext cx="6135702" cy="1423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</a:pPr>
            <a:r>
              <a:rPr lang="de-DE" sz="2800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Digitalstrategie/MEP allgemeinbildende Schulen 2023 </a:t>
            </a:r>
            <a:r>
              <a:rPr lang="de-DE" sz="2800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bis 2027</a:t>
            </a:r>
          </a:p>
          <a:p>
            <a:pPr>
              <a:spcBef>
                <a:spcPts val="300"/>
              </a:spcBef>
            </a:pPr>
            <a:r>
              <a:rPr lang="de-DE" sz="2800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- 2. Fortschrittsbericht 2024 -</a:t>
            </a:r>
            <a:endParaRPr lang="de-DE" sz="2800" dirty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521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2"/>
          <p:cNvSpPr txBox="1">
            <a:spLocks/>
          </p:cNvSpPr>
          <p:nvPr/>
        </p:nvSpPr>
        <p:spPr>
          <a:xfrm>
            <a:off x="577734" y="548683"/>
            <a:ext cx="7126274" cy="517186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altLang="de-DE" sz="2800" dirty="0" smtClean="0">
                <a:latin typeface="Calibri"/>
              </a:rPr>
              <a:t> Digitalstrategie</a:t>
            </a:r>
            <a:endParaRPr lang="de-DE" altLang="de-DE" sz="2800" dirty="0">
              <a:latin typeface="Calibri"/>
            </a:endParaRP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de-DE" altLang="de-DE" sz="240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graphicFrame>
        <p:nvGraphicFramePr>
          <p:cNvPr id="3" name="Diagramm 2"/>
          <p:cNvGraphicFramePr/>
          <p:nvPr>
            <p:extLst>
              <p:ext uri="{D42A27DB-BD31-4B8C-83A1-F6EECF244321}">
                <p14:modId xmlns:p14="http://schemas.microsoft.com/office/powerpoint/2010/main" val="3087827940"/>
              </p:ext>
            </p:extLst>
          </p:nvPr>
        </p:nvGraphicFramePr>
        <p:xfrm>
          <a:off x="577734" y="1614702"/>
          <a:ext cx="8158860" cy="4795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2862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 smtClean="0"/>
              <a:t>Technische Infrastruktur </a:t>
            </a:r>
            <a:endParaRPr lang="de-DE" dirty="0"/>
          </a:p>
        </p:txBody>
      </p:sp>
      <p:graphicFrame>
        <p:nvGraphicFramePr>
          <p:cNvPr id="2" name="Diagramm 1"/>
          <p:cNvGraphicFramePr/>
          <p:nvPr>
            <p:extLst>
              <p:ext uri="{D42A27DB-BD31-4B8C-83A1-F6EECF244321}">
                <p14:modId xmlns:p14="http://schemas.microsoft.com/office/powerpoint/2010/main" val="557877185"/>
              </p:ext>
            </p:extLst>
          </p:nvPr>
        </p:nvGraphicFramePr>
        <p:xfrm>
          <a:off x="628650" y="1178902"/>
          <a:ext cx="8048625" cy="5107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Flussdiagramm: Verbinder 3"/>
          <p:cNvSpPr/>
          <p:nvPr/>
        </p:nvSpPr>
        <p:spPr>
          <a:xfrm>
            <a:off x="7523430" y="2426329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Flussdiagramm: Verbinder 4"/>
          <p:cNvSpPr/>
          <p:nvPr/>
        </p:nvSpPr>
        <p:spPr>
          <a:xfrm>
            <a:off x="7523429" y="5143860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223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 smtClean="0"/>
              <a:t>Hardwareausstattung</a:t>
            </a:r>
            <a:endParaRPr lang="de-DE" dirty="0"/>
          </a:p>
        </p:txBody>
      </p:sp>
      <p:graphicFrame>
        <p:nvGraphicFramePr>
          <p:cNvPr id="4" name="Diagramm 3"/>
          <p:cNvGraphicFramePr/>
          <p:nvPr>
            <p:extLst>
              <p:ext uri="{D42A27DB-BD31-4B8C-83A1-F6EECF244321}">
                <p14:modId xmlns:p14="http://schemas.microsoft.com/office/powerpoint/2010/main" val="418222672"/>
              </p:ext>
            </p:extLst>
          </p:nvPr>
        </p:nvGraphicFramePr>
        <p:xfrm>
          <a:off x="628650" y="1150327"/>
          <a:ext cx="8048625" cy="5107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Flussdiagramm: Verbinder 4"/>
          <p:cNvSpPr/>
          <p:nvPr/>
        </p:nvSpPr>
        <p:spPr>
          <a:xfrm>
            <a:off x="7523430" y="5376249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/>
          <p:cNvSpPr/>
          <p:nvPr/>
        </p:nvSpPr>
        <p:spPr>
          <a:xfrm>
            <a:off x="7523429" y="3704125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Flussdiagramm: Verbinder 6"/>
          <p:cNvSpPr/>
          <p:nvPr/>
        </p:nvSpPr>
        <p:spPr>
          <a:xfrm>
            <a:off x="7523428" y="1976156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Smiley 1"/>
          <p:cNvSpPr/>
          <p:nvPr/>
        </p:nvSpPr>
        <p:spPr>
          <a:xfrm>
            <a:off x="7480725" y="1940176"/>
            <a:ext cx="701040" cy="716280"/>
          </a:xfrm>
          <a:prstGeom prst="smileyFac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Smiley 7"/>
          <p:cNvSpPr/>
          <p:nvPr/>
        </p:nvSpPr>
        <p:spPr>
          <a:xfrm>
            <a:off x="7480725" y="5277820"/>
            <a:ext cx="701040" cy="716280"/>
          </a:xfrm>
          <a:prstGeom prst="smileyFac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0758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/>
              <a:t>Hardwareausstattung</a:t>
            </a:r>
          </a:p>
        </p:txBody>
      </p:sp>
      <p:graphicFrame>
        <p:nvGraphicFramePr>
          <p:cNvPr id="4" name="Diagramm 3"/>
          <p:cNvGraphicFramePr/>
          <p:nvPr>
            <p:extLst>
              <p:ext uri="{D42A27DB-BD31-4B8C-83A1-F6EECF244321}">
                <p14:modId xmlns:p14="http://schemas.microsoft.com/office/powerpoint/2010/main" val="2540239763"/>
              </p:ext>
            </p:extLst>
          </p:nvPr>
        </p:nvGraphicFramePr>
        <p:xfrm>
          <a:off x="628650" y="1150327"/>
          <a:ext cx="8048625" cy="5107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Flussdiagramm: Verbinder 5"/>
          <p:cNvSpPr/>
          <p:nvPr/>
        </p:nvSpPr>
        <p:spPr>
          <a:xfrm>
            <a:off x="7523429" y="5522363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Flussdiagramm: Verbinder 7"/>
          <p:cNvSpPr/>
          <p:nvPr/>
        </p:nvSpPr>
        <p:spPr>
          <a:xfrm>
            <a:off x="7523428" y="3769763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Flussdiagramm: Verbinder 8"/>
          <p:cNvSpPr/>
          <p:nvPr/>
        </p:nvSpPr>
        <p:spPr>
          <a:xfrm>
            <a:off x="7523427" y="2017163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20835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 smtClean="0"/>
              <a:t>Softwareausstattung</a:t>
            </a:r>
            <a:endParaRPr lang="de-DE" dirty="0"/>
          </a:p>
        </p:txBody>
      </p:sp>
      <p:graphicFrame>
        <p:nvGraphicFramePr>
          <p:cNvPr id="4" name="Diagramm 3"/>
          <p:cNvGraphicFramePr/>
          <p:nvPr>
            <p:extLst>
              <p:ext uri="{D42A27DB-BD31-4B8C-83A1-F6EECF244321}">
                <p14:modId xmlns:p14="http://schemas.microsoft.com/office/powerpoint/2010/main" val="4166657753"/>
              </p:ext>
            </p:extLst>
          </p:nvPr>
        </p:nvGraphicFramePr>
        <p:xfrm>
          <a:off x="628650" y="1150327"/>
          <a:ext cx="8048625" cy="5107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Flussdiagramm: Verbinder 4"/>
          <p:cNvSpPr/>
          <p:nvPr/>
        </p:nvSpPr>
        <p:spPr>
          <a:xfrm>
            <a:off x="7523429" y="5522363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/>
          <p:cNvSpPr/>
          <p:nvPr/>
        </p:nvSpPr>
        <p:spPr>
          <a:xfrm>
            <a:off x="7506068" y="2455728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Smiley 6"/>
          <p:cNvSpPr/>
          <p:nvPr/>
        </p:nvSpPr>
        <p:spPr>
          <a:xfrm>
            <a:off x="7480725" y="2455728"/>
            <a:ext cx="701040" cy="716280"/>
          </a:xfrm>
          <a:prstGeom prst="smileyFac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6266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 smtClean="0"/>
              <a:t>Softwareausstattung</a:t>
            </a:r>
            <a:endParaRPr lang="de-DE" dirty="0"/>
          </a:p>
        </p:txBody>
      </p:sp>
      <p:graphicFrame>
        <p:nvGraphicFramePr>
          <p:cNvPr id="4" name="Diagramm 3"/>
          <p:cNvGraphicFramePr/>
          <p:nvPr>
            <p:extLst>
              <p:ext uri="{D42A27DB-BD31-4B8C-83A1-F6EECF244321}">
                <p14:modId xmlns:p14="http://schemas.microsoft.com/office/powerpoint/2010/main" val="195631783"/>
              </p:ext>
            </p:extLst>
          </p:nvPr>
        </p:nvGraphicFramePr>
        <p:xfrm>
          <a:off x="628650" y="1150327"/>
          <a:ext cx="8048625" cy="5107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Flussdiagramm: Verbinder 5"/>
          <p:cNvSpPr/>
          <p:nvPr/>
        </p:nvSpPr>
        <p:spPr>
          <a:xfrm>
            <a:off x="7523429" y="2841029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Flussdiagramm: Verbinder 6"/>
          <p:cNvSpPr/>
          <p:nvPr/>
        </p:nvSpPr>
        <p:spPr>
          <a:xfrm>
            <a:off x="7523429" y="5454689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Smiley 7"/>
          <p:cNvSpPr/>
          <p:nvPr/>
        </p:nvSpPr>
        <p:spPr>
          <a:xfrm>
            <a:off x="7480726" y="5390786"/>
            <a:ext cx="701040" cy="716280"/>
          </a:xfrm>
          <a:prstGeom prst="smileyFac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648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 smtClean="0"/>
              <a:t>Support</a:t>
            </a:r>
            <a:endParaRPr lang="de-DE" dirty="0"/>
          </a:p>
        </p:txBody>
      </p:sp>
      <p:graphicFrame>
        <p:nvGraphicFramePr>
          <p:cNvPr id="4" name="Diagramm 3"/>
          <p:cNvGraphicFramePr/>
          <p:nvPr>
            <p:extLst>
              <p:ext uri="{D42A27DB-BD31-4B8C-83A1-F6EECF244321}">
                <p14:modId xmlns:p14="http://schemas.microsoft.com/office/powerpoint/2010/main" val="2065353949"/>
              </p:ext>
            </p:extLst>
          </p:nvPr>
        </p:nvGraphicFramePr>
        <p:xfrm>
          <a:off x="628650" y="1169377"/>
          <a:ext cx="8048625" cy="5107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Flussdiagramm: Verbinder 4"/>
          <p:cNvSpPr/>
          <p:nvPr/>
        </p:nvSpPr>
        <p:spPr>
          <a:xfrm>
            <a:off x="7523427" y="5171843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lussdiagramm: Verbinder 5"/>
          <p:cNvSpPr/>
          <p:nvPr/>
        </p:nvSpPr>
        <p:spPr>
          <a:xfrm>
            <a:off x="7523428" y="2831975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Smiley 6"/>
          <p:cNvSpPr/>
          <p:nvPr/>
        </p:nvSpPr>
        <p:spPr>
          <a:xfrm>
            <a:off x="7480725" y="2749965"/>
            <a:ext cx="701040" cy="716280"/>
          </a:xfrm>
          <a:prstGeom prst="smileyFac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7713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 smtClean="0"/>
              <a:t>Medienlabor</a:t>
            </a:r>
            <a:endParaRPr lang="de-DE" dirty="0"/>
          </a:p>
        </p:txBody>
      </p:sp>
      <p:graphicFrame>
        <p:nvGraphicFramePr>
          <p:cNvPr id="4" name="Diagramm 3"/>
          <p:cNvGraphicFramePr/>
          <p:nvPr>
            <p:extLst>
              <p:ext uri="{D42A27DB-BD31-4B8C-83A1-F6EECF244321}">
                <p14:modId xmlns:p14="http://schemas.microsoft.com/office/powerpoint/2010/main" val="4075500174"/>
              </p:ext>
            </p:extLst>
          </p:nvPr>
        </p:nvGraphicFramePr>
        <p:xfrm>
          <a:off x="628650" y="1169377"/>
          <a:ext cx="8048625" cy="5107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Flussdiagramm: Verbinder 5"/>
          <p:cNvSpPr/>
          <p:nvPr/>
        </p:nvSpPr>
        <p:spPr>
          <a:xfrm>
            <a:off x="7523428" y="2831975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Smiley 4"/>
          <p:cNvSpPr/>
          <p:nvPr/>
        </p:nvSpPr>
        <p:spPr>
          <a:xfrm>
            <a:off x="7480725" y="2749965"/>
            <a:ext cx="701040" cy="716280"/>
          </a:xfrm>
          <a:prstGeom prst="smileyFac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979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 smtClean="0"/>
              <a:t>Organisatorische Rahmenbedingungen </a:t>
            </a:r>
            <a:endParaRPr lang="de-DE" dirty="0"/>
          </a:p>
        </p:txBody>
      </p:sp>
      <p:graphicFrame>
        <p:nvGraphicFramePr>
          <p:cNvPr id="4" name="Diagramm 3"/>
          <p:cNvGraphicFramePr/>
          <p:nvPr>
            <p:extLst>
              <p:ext uri="{D42A27DB-BD31-4B8C-83A1-F6EECF244321}">
                <p14:modId xmlns:p14="http://schemas.microsoft.com/office/powerpoint/2010/main" val="4259350887"/>
              </p:ext>
            </p:extLst>
          </p:nvPr>
        </p:nvGraphicFramePr>
        <p:xfrm>
          <a:off x="628650" y="1088556"/>
          <a:ext cx="8048625" cy="5107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Flussdiagramm: Verbinder 6"/>
          <p:cNvSpPr/>
          <p:nvPr/>
        </p:nvSpPr>
        <p:spPr>
          <a:xfrm>
            <a:off x="7523425" y="5147136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Smiley 7"/>
          <p:cNvSpPr/>
          <p:nvPr/>
        </p:nvSpPr>
        <p:spPr>
          <a:xfrm>
            <a:off x="7480723" y="1771138"/>
            <a:ext cx="701040" cy="716280"/>
          </a:xfrm>
          <a:prstGeom prst="smileyFac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043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 smtClean="0"/>
              <a:t>Weitere Themen</a:t>
            </a:r>
            <a:endParaRPr lang="de-DE" dirty="0"/>
          </a:p>
        </p:txBody>
      </p:sp>
      <p:graphicFrame>
        <p:nvGraphicFramePr>
          <p:cNvPr id="4" name="Diagramm 3"/>
          <p:cNvGraphicFramePr/>
          <p:nvPr>
            <p:extLst>
              <p:ext uri="{D42A27DB-BD31-4B8C-83A1-F6EECF244321}">
                <p14:modId xmlns:p14="http://schemas.microsoft.com/office/powerpoint/2010/main" val="3715276409"/>
              </p:ext>
            </p:extLst>
          </p:nvPr>
        </p:nvGraphicFramePr>
        <p:xfrm>
          <a:off x="628650" y="1278679"/>
          <a:ext cx="8048625" cy="5107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Flussdiagramm: Verbinder 4"/>
          <p:cNvSpPr/>
          <p:nvPr/>
        </p:nvSpPr>
        <p:spPr>
          <a:xfrm>
            <a:off x="7506068" y="4869985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Flussdiagramm: Verbinder 6"/>
          <p:cNvSpPr/>
          <p:nvPr/>
        </p:nvSpPr>
        <p:spPr>
          <a:xfrm>
            <a:off x="7523429" y="2841029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Smiley 5"/>
          <p:cNvSpPr/>
          <p:nvPr/>
        </p:nvSpPr>
        <p:spPr>
          <a:xfrm>
            <a:off x="7480726" y="4806083"/>
            <a:ext cx="701040" cy="716280"/>
          </a:xfrm>
          <a:prstGeom prst="smileyFac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9996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 smtClean="0"/>
              <a:t>Weitere Themen</a:t>
            </a:r>
          </a:p>
        </p:txBody>
      </p:sp>
      <p:graphicFrame>
        <p:nvGraphicFramePr>
          <p:cNvPr id="4" name="Diagramm 3"/>
          <p:cNvGraphicFramePr/>
          <p:nvPr>
            <p:extLst>
              <p:ext uri="{D42A27DB-BD31-4B8C-83A1-F6EECF244321}">
                <p14:modId xmlns:p14="http://schemas.microsoft.com/office/powerpoint/2010/main" val="1257504519"/>
              </p:ext>
            </p:extLst>
          </p:nvPr>
        </p:nvGraphicFramePr>
        <p:xfrm>
          <a:off x="628650" y="1278679"/>
          <a:ext cx="8048625" cy="5107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Flussdiagramm: Verbinder 6"/>
          <p:cNvSpPr/>
          <p:nvPr/>
        </p:nvSpPr>
        <p:spPr>
          <a:xfrm>
            <a:off x="7654925" y="3460461"/>
            <a:ext cx="615635" cy="58847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Smiley 7"/>
          <p:cNvSpPr/>
          <p:nvPr/>
        </p:nvSpPr>
        <p:spPr>
          <a:xfrm>
            <a:off x="7612222" y="3396558"/>
            <a:ext cx="701040" cy="716280"/>
          </a:xfrm>
          <a:prstGeom prst="smileyFac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79929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fontScale="85000" lnSpcReduction="10000"/>
          </a:bodyPr>
          <a:lstStyle/>
          <a:p>
            <a:r>
              <a:rPr lang="de-DE" dirty="0" smtClean="0"/>
              <a:t>Zufriedenheitsumfrage zur Digitalisierung an den Schulen</a:t>
            </a:r>
            <a:endParaRPr lang="de-DE" dirty="0"/>
          </a:p>
        </p:txBody>
      </p:sp>
      <p:graphicFrame>
        <p:nvGraphicFramePr>
          <p:cNvPr id="4" name="Diagramm 3"/>
          <p:cNvGraphicFramePr/>
          <p:nvPr>
            <p:extLst>
              <p:ext uri="{D42A27DB-BD31-4B8C-83A1-F6EECF244321}">
                <p14:modId xmlns:p14="http://schemas.microsoft.com/office/powerpoint/2010/main" val="1426152585"/>
              </p:ext>
            </p:extLst>
          </p:nvPr>
        </p:nvGraphicFramePr>
        <p:xfrm>
          <a:off x="628650" y="1088556"/>
          <a:ext cx="8048625" cy="5107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3015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fontScale="85000" lnSpcReduction="10000"/>
          </a:bodyPr>
          <a:lstStyle/>
          <a:p>
            <a:r>
              <a:rPr lang="de-DE" dirty="0" smtClean="0"/>
              <a:t>Zufriedenheitsumfrage zur Digitalisierung an den Schulen</a:t>
            </a:r>
            <a:endParaRPr lang="de-DE" dirty="0"/>
          </a:p>
        </p:txBody>
      </p:sp>
      <p:graphicFrame>
        <p:nvGraphicFramePr>
          <p:cNvPr id="4" name="Diagramm 3"/>
          <p:cNvGraphicFramePr/>
          <p:nvPr>
            <p:extLst/>
          </p:nvPr>
        </p:nvGraphicFramePr>
        <p:xfrm>
          <a:off x="465688" y="1151931"/>
          <a:ext cx="8048625" cy="5107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2942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Inhaltsplatzhalter 5"/>
          <p:cNvSpPr>
            <a:spLocks noGrp="1"/>
          </p:cNvSpPr>
          <p:nvPr>
            <p:ph sz="quarter" idx="4294967295"/>
          </p:nvPr>
        </p:nvSpPr>
        <p:spPr>
          <a:xfrm>
            <a:off x="1149784" y="3095004"/>
            <a:ext cx="6705600" cy="1106039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de-DE" dirty="0" smtClean="0">
                <a:solidFill>
                  <a:schemeClr val="bg1"/>
                </a:solidFill>
                <a:latin typeface="+mn-lt"/>
              </a:rPr>
              <a:t>Vielen Dank für Ihre Aufmerksamkeit!</a:t>
            </a:r>
          </a:p>
        </p:txBody>
      </p:sp>
      <p:sp>
        <p:nvSpPr>
          <p:cNvPr id="3" name="Inhaltsplatzhalter 4"/>
          <p:cNvSpPr>
            <a:spLocks noGrp="1"/>
          </p:cNvSpPr>
          <p:nvPr>
            <p:ph sz="quarter" idx="4294967295"/>
          </p:nvPr>
        </p:nvSpPr>
        <p:spPr>
          <a:xfrm>
            <a:off x="1944444" y="6343291"/>
            <a:ext cx="5116281" cy="28803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de-DE" sz="1200" dirty="0" smtClean="0">
                <a:solidFill>
                  <a:schemeClr val="bg1"/>
                </a:solidFill>
                <a:latin typeface="+mn-lt"/>
              </a:rPr>
              <a:t>Stadt Bielefeld | Amt für Schule | </a:t>
            </a:r>
            <a:r>
              <a:rPr lang="de-DE" sz="1200" dirty="0">
                <a:solidFill>
                  <a:schemeClr val="bg1"/>
                </a:solidFill>
              </a:rPr>
              <a:t>Digitalstrategie Schule – MEP/Realisierung </a:t>
            </a:r>
            <a:endParaRPr lang="de-DE" sz="120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76896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1198</Words>
  <Application>Microsoft Office PowerPoint</Application>
  <PresentationFormat>Bildschirmpräsentation (4:3)</PresentationFormat>
  <Paragraphs>206</Paragraphs>
  <Slides>15</Slides>
  <Notes>15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15</vt:i4>
      </vt:variant>
    </vt:vector>
  </HeadingPairs>
  <TitlesOfParts>
    <vt:vector size="19" baseType="lpstr">
      <vt:lpstr>Arial</vt:lpstr>
      <vt:lpstr>Calibri</vt:lpstr>
      <vt:lpstr>Wingdings</vt:lpstr>
      <vt:lpstr>Larissa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R-WIN</dc:creator>
  <cp:lastModifiedBy>Zellermann, Astrid (400.221)</cp:lastModifiedBy>
  <cp:revision>859</cp:revision>
  <cp:lastPrinted>2022-05-21T16:00:18Z</cp:lastPrinted>
  <dcterms:created xsi:type="dcterms:W3CDTF">2016-11-18T09:41:01Z</dcterms:created>
  <dcterms:modified xsi:type="dcterms:W3CDTF">2025-01-08T09:07:43Z</dcterms:modified>
</cp:coreProperties>
</file>