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3" r:id="rId5"/>
    <p:sldId id="262" r:id="rId6"/>
    <p:sldId id="259" r:id="rId7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708E"/>
    <a:srgbClr val="4353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989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532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5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99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916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5360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62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947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338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35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9898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041E5-D2BE-4F9A-A244-749B2158AF45}" type="datetimeFigureOut">
              <a:rPr lang="de-DE" smtClean="0"/>
              <a:t>17.01.2023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984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75861" y="1268488"/>
            <a:ext cx="112433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Vorstellung des Teilprojekts der 2. Kulturentwicklungsplanung</a:t>
            </a:r>
          </a:p>
          <a:p>
            <a:pPr algn="ctr"/>
            <a:endParaRPr lang="de-DE" sz="4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8000" b="1" dirty="0" smtClean="0">
                <a:solidFill>
                  <a:schemeClr val="accent1">
                    <a:lumMod val="50000"/>
                  </a:schemeClr>
                </a:solidFill>
              </a:rPr>
              <a:t>Kultur der  </a:t>
            </a:r>
          </a:p>
          <a:p>
            <a:pPr algn="ctr"/>
            <a:r>
              <a:rPr lang="de-DE" sz="8000" b="1" dirty="0" smtClean="0">
                <a:solidFill>
                  <a:schemeClr val="accent1">
                    <a:lumMod val="50000"/>
                  </a:schemeClr>
                </a:solidFill>
              </a:rPr>
              <a:t>Vielfalt</a:t>
            </a:r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3200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m Kulturausschuss am 18. Januar 2023</a:t>
            </a: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„Kultur der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3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Teilnehmende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Leitung: Matthias Gräßlin (</a:t>
            </a:r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T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heaterwerkstatt Bethel), DR. Isolde Wrazidlo, Almut Fortmeier (Stadt Bielefeld)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Mitwirkende: Gülhatun Akbulut-Terhalle, Leona Dölger, Michael Falkenstein, Fabian Möller, Claudia Meise (Stadt Bielefeld), Dr. Wolfgang Aubke, </a:t>
            </a:r>
            <a:r>
              <a:rPr lang="de-DE" sz="3200" b="1" dirty="0" err="1" smtClean="0">
                <a:solidFill>
                  <a:schemeClr val="accent1">
                    <a:lumMod val="50000"/>
                  </a:schemeClr>
                </a:solidFill>
              </a:rPr>
              <a:t>Kouamé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de-DE" sz="3200" b="1" dirty="0" err="1" smtClean="0">
                <a:solidFill>
                  <a:schemeClr val="accent1">
                    <a:lumMod val="50000"/>
                  </a:schemeClr>
                </a:solidFill>
              </a:rPr>
              <a:t>Akbetou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, Imke Brunzema, Dr. Andreas Bruder, René Eschengerd, Konrad </a:t>
            </a:r>
            <a:r>
              <a:rPr lang="de-DE" sz="3200" b="1" dirty="0" err="1" smtClean="0">
                <a:solidFill>
                  <a:schemeClr val="accent1">
                    <a:lumMod val="50000"/>
                  </a:schemeClr>
                </a:solidFill>
              </a:rPr>
              <a:t>Gerull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, Karsten Karras, Diana Pilger, Vera Rietzsch, Stephan Wieners (</a:t>
            </a:r>
            <a:r>
              <a:rPr lang="de-DE" sz="3200" b="1" dirty="0" err="1" smtClean="0">
                <a:solidFill>
                  <a:schemeClr val="accent1">
                    <a:lumMod val="50000"/>
                  </a:schemeClr>
                </a:solidFill>
              </a:rPr>
              <a:t>Vertreter:innen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 verschiedener Perspektiven der Stadtgesellschaft)</a:t>
            </a: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„Kultur der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780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Arbeitsweise </a:t>
            </a:r>
          </a:p>
          <a:p>
            <a:pPr marL="457200" indent="-457200">
              <a:buFontTx/>
              <a:buChar char="-"/>
            </a:pPr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12 Treffen analog und digital seit Sommer 2021</a:t>
            </a:r>
          </a:p>
          <a:p>
            <a:pPr marL="457200" indent="-457200">
              <a:buFontTx/>
              <a:buChar char="-"/>
            </a:pPr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1 erweitertes Treffen mit </a:t>
            </a:r>
            <a:r>
              <a:rPr lang="de-DE" sz="3600" b="1" dirty="0" err="1" smtClean="0">
                <a:solidFill>
                  <a:schemeClr val="accent1">
                    <a:lumMod val="50000"/>
                  </a:schemeClr>
                </a:solidFill>
              </a:rPr>
              <a:t>Expert:innen</a:t>
            </a:r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 im Alten Rathaus</a:t>
            </a:r>
          </a:p>
          <a:p>
            <a:pPr marL="457200" indent="-457200">
              <a:buFontTx/>
              <a:buChar char="-"/>
            </a:pPr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Die Ergebnisse des TP fließen in die Kulturentwicklungsplanung und die Inklusionsplanung der Stadt Bielefeld ein</a:t>
            </a: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„Kultur der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6108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Arbeitsweise und -ergebnisse</a:t>
            </a:r>
          </a:p>
          <a:p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Identifikation von 4 Themenfeldern:</a:t>
            </a: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a) Sichtbarmachung der Vielfalt der Stadtgesellschaft</a:t>
            </a: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b) Kultur öffnen und barrierefrei zugänglich machen</a:t>
            </a: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c) Kultur machen – Förderbarrieren benennen und </a:t>
            </a: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 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   überwinden</a:t>
            </a: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d) Orte, Plätze und Häuser der kulturellen Vielfalt</a:t>
            </a:r>
            <a:endParaRPr lang="de-DE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„Kultur der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4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smtClean="0">
                <a:solidFill>
                  <a:schemeClr val="accent1">
                    <a:lumMod val="50000"/>
                  </a:schemeClr>
                </a:solidFill>
              </a:rPr>
              <a:t>Aufbau </a:t>
            </a:r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des Abschlussberichts</a:t>
            </a:r>
          </a:p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Grundverständnis „Kultur der Vielfalt“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Zahlen zur kulturellen Vielfalt in Bielefeld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Rechtliche Bezüge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Grundlegende Erkenntnisse zur erforderlichen Wahrnehmung und Entwicklung</a:t>
            </a:r>
          </a:p>
          <a:p>
            <a:pPr marL="457200" indent="-457200">
              <a:buFontTx/>
              <a:buChar char="-"/>
            </a:pPr>
            <a:r>
              <a:rPr lang="de-DE" sz="3200" b="1" dirty="0" smtClean="0">
                <a:solidFill>
                  <a:schemeClr val="accent1">
                    <a:lumMod val="50000"/>
                  </a:schemeClr>
                </a:solidFill>
              </a:rPr>
              <a:t>Zu jedem Themenfeld gibt es</a:t>
            </a:r>
          </a:p>
          <a:p>
            <a:pPr marL="914400" lvl="1" indent="-457200">
              <a:buFontTx/>
              <a:buChar char="-"/>
            </a:pPr>
            <a:r>
              <a:rPr lang="de-DE" sz="2800" b="1" dirty="0" smtClean="0">
                <a:solidFill>
                  <a:schemeClr val="accent1">
                    <a:lumMod val="50000"/>
                  </a:schemeClr>
                </a:solidFill>
              </a:rPr>
              <a:t>Erläuterungen</a:t>
            </a:r>
          </a:p>
          <a:p>
            <a:pPr marL="914400" lvl="1" indent="-457200">
              <a:buFontTx/>
              <a:buChar char="-"/>
            </a:pPr>
            <a:r>
              <a:rPr lang="de-DE" sz="2800" b="1" dirty="0" smtClean="0">
                <a:solidFill>
                  <a:schemeClr val="accent1">
                    <a:lumMod val="50000"/>
                  </a:schemeClr>
                </a:solidFill>
              </a:rPr>
              <a:t>Ziele</a:t>
            </a:r>
          </a:p>
          <a:p>
            <a:pPr marL="914400" lvl="1" indent="-457200">
              <a:buFontTx/>
              <a:buChar char="-"/>
            </a:pPr>
            <a:r>
              <a:rPr lang="de-DE" sz="2800" b="1" dirty="0" smtClean="0">
                <a:solidFill>
                  <a:schemeClr val="accent1">
                    <a:lumMod val="50000"/>
                  </a:schemeClr>
                </a:solidFill>
              </a:rPr>
              <a:t>Handlungsempfehlungen</a:t>
            </a:r>
          </a:p>
          <a:p>
            <a:pPr marL="457200" indent="-457200">
              <a:buFontTx/>
              <a:buChar char="-"/>
            </a:pPr>
            <a:endParaRPr lang="de-DE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32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endParaRPr lang="de-DE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„Kultur der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50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</a:t>
            </a:r>
            <a:r>
              <a:rPr lang="de-DE" sz="1600" dirty="0" err="1" smtClean="0">
                <a:solidFill>
                  <a:srgbClr val="4C708E"/>
                </a:solidFill>
              </a:rPr>
              <a:t>Kulturder</a:t>
            </a:r>
            <a:r>
              <a:rPr lang="de-DE" sz="1600" dirty="0" smtClean="0">
                <a:solidFill>
                  <a:srgbClr val="4C708E"/>
                </a:solidFill>
              </a:rPr>
              <a:t> Vielfalt“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>
            <a:off x="348537" y="1187464"/>
            <a:ext cx="357528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b="1" dirty="0" smtClean="0">
                <a:solidFill>
                  <a:schemeClr val="accent1">
                    <a:lumMod val="50000"/>
                  </a:schemeClr>
                </a:solidFill>
              </a:rPr>
              <a:t>Vielen Dank für Ihre Aufmerk-</a:t>
            </a:r>
            <a:r>
              <a:rPr lang="de-DE" sz="4400" b="1" dirty="0" err="1" smtClean="0">
                <a:solidFill>
                  <a:schemeClr val="accent1">
                    <a:lumMod val="50000"/>
                  </a:schemeClr>
                </a:solidFill>
              </a:rPr>
              <a:t>samkeit</a:t>
            </a:r>
            <a:r>
              <a:rPr lang="de-DE" sz="4400" b="1" dirty="0" smtClean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6288279" y="2976319"/>
            <a:ext cx="35752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400" dirty="0" smtClean="0">
              <a:solidFill>
                <a:srgbClr val="FF0000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023" y="1838131"/>
            <a:ext cx="7193903" cy="295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9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295</Words>
  <Application>Microsoft Office PowerPoint</Application>
  <PresentationFormat>Breitbild</PresentationFormat>
  <Paragraphs>44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Trockels, Johanna Marie (410.1)</dc:creator>
  <cp:lastModifiedBy>Ellinghorst, Andrea (410.1)</cp:lastModifiedBy>
  <cp:revision>31</cp:revision>
  <cp:lastPrinted>2023-01-16T15:16:23Z</cp:lastPrinted>
  <dcterms:created xsi:type="dcterms:W3CDTF">2022-12-19T08:38:17Z</dcterms:created>
  <dcterms:modified xsi:type="dcterms:W3CDTF">2023-01-17T07:51:17Z</dcterms:modified>
</cp:coreProperties>
</file>