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3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2"/>
  </p:notesMasterIdLst>
  <p:handoutMasterIdLst>
    <p:handoutMasterId r:id="rId13"/>
  </p:handoutMasterIdLst>
  <p:sldIdLst>
    <p:sldId id="267" r:id="rId5"/>
    <p:sldId id="695" r:id="rId6"/>
    <p:sldId id="696" r:id="rId7"/>
    <p:sldId id="334" r:id="rId8"/>
    <p:sldId id="697" r:id="rId9"/>
    <p:sldId id="320" r:id="rId10"/>
    <p:sldId id="654" r:id="rId11"/>
  </p:sldIdLst>
  <p:sldSz cx="12192000" cy="6858000"/>
  <p:notesSz cx="6797675" cy="9926638"/>
  <p:custDataLst>
    <p:tags r:id="rId14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Einleitung" id="{D85A13FC-CFC6-40F2-8F96-A64F6F85AB98}">
          <p14:sldIdLst>
            <p14:sldId id="267"/>
            <p14:sldId id="695"/>
            <p14:sldId id="696"/>
            <p14:sldId id="334"/>
            <p14:sldId id="697"/>
            <p14:sldId id="320"/>
            <p14:sldId id="654"/>
          </p14:sldIdLst>
        </p14:section>
        <p14:section name="Beispielseiten" id="{C6BAD104-4AF1-4738-91B0-F7C3F9651FA3}">
          <p14:sldIdLst/>
        </p14:section>
        <p14:section name="Farbpalette" id="{ED154CBA-75B1-4667-8433-5100D5ABB8B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chipp, Felix (GE)" initials="SF(" lastIdx="1" clrIdx="0">
    <p:extLst>
      <p:ext uri="{19B8F6BF-5375-455C-9EA6-DF929625EA0E}">
        <p15:presenceInfo xmlns:p15="http://schemas.microsoft.com/office/powerpoint/2012/main" userId="S-1-5-21-3357175217-3984664031-4212603062-1245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4405"/>
    <a:srgbClr val="FFCC00"/>
    <a:srgbClr val="FF6900"/>
    <a:srgbClr val="F3EAD1"/>
    <a:srgbClr val="9CAF88"/>
    <a:srgbClr val="00A3E0"/>
    <a:srgbClr val="007377"/>
    <a:srgbClr val="EDF0E5"/>
    <a:srgbClr val="EAD6D2"/>
    <a:srgbClr val="DC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6820" autoAdjust="0"/>
  </p:normalViewPr>
  <p:slideViewPr>
    <p:cSldViewPr>
      <p:cViewPr varScale="1">
        <p:scale>
          <a:sx n="96" d="100"/>
          <a:sy n="96" d="100"/>
        </p:scale>
        <p:origin x="508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-144"/>
    </p:cViewPr>
  </p:sorterViewPr>
  <p:notesViewPr>
    <p:cSldViewPr showGuides="1">
      <p:cViewPr varScale="1">
        <p:scale>
          <a:sx n="154" d="100"/>
          <a:sy n="154" d="100"/>
        </p:scale>
        <p:origin x="1664" y="8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630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246" y="1"/>
            <a:ext cx="2945659" cy="498630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r">
              <a:defRPr sz="1100"/>
            </a:lvl1pPr>
          </a:lstStyle>
          <a:p>
            <a:fld id="{61F5C035-1E07-4455-AFC8-F83C2B825049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010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246" y="9428010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r">
              <a:defRPr sz="1100"/>
            </a:lvl1pPr>
          </a:lstStyle>
          <a:p>
            <a:fld id="{9F5E4AE8-BB73-4197-8D57-6EFF67A23E88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9825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630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l">
              <a:defRPr sz="11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246" y="1"/>
            <a:ext cx="2945659" cy="498630"/>
          </a:xfrm>
          <a:prstGeom prst="rect">
            <a:avLst/>
          </a:prstGeom>
        </p:spPr>
        <p:txBody>
          <a:bodyPr vert="horz" lIns="80275" tIns="40138" rIns="80275" bIns="40138" rtlCol="0"/>
          <a:lstStyle>
            <a:lvl1pPr algn="r">
              <a:defRPr sz="1100"/>
            </a:lvl1pPr>
          </a:lstStyle>
          <a:p>
            <a:fld id="{5EAC0E61-B10B-3D44-B5CA-F481666EB9D6}" type="datetimeFigureOut">
              <a:rPr lang="de-DE" smtClean="0">
                <a:latin typeface="Arial" panose="020B0604020202020204" pitchFamily="34" charset="0"/>
              </a:rPr>
              <a:pPr/>
              <a:t>13.11.2023</a:t>
            </a:fld>
            <a:endParaRPr lang="de-DE">
              <a:latin typeface="Arial" panose="020B0604020202020204" pitchFamily="34" charset="0"/>
            </a:endParaRPr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75" tIns="40138" rIns="80275" bIns="40138" rtlCol="0" anchor="ctr"/>
          <a:lstStyle/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7"/>
            <a:ext cx="5438140" cy="3908613"/>
          </a:xfrm>
          <a:prstGeom prst="rect">
            <a:avLst/>
          </a:prstGeom>
        </p:spPr>
        <p:txBody>
          <a:bodyPr vert="horz" lIns="80275" tIns="40138" rIns="80275" bIns="40138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010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l">
              <a:defRPr sz="1100"/>
            </a:lvl1pPr>
          </a:lstStyle>
          <a:p>
            <a:endParaRPr lang="de-DE">
              <a:latin typeface="Arial" panose="020B0604020202020204" pitchFamily="34" charset="0"/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246" y="9428010"/>
            <a:ext cx="2945659" cy="498629"/>
          </a:xfrm>
          <a:prstGeom prst="rect">
            <a:avLst/>
          </a:prstGeom>
        </p:spPr>
        <p:txBody>
          <a:bodyPr vert="horz" lIns="80275" tIns="40138" rIns="80275" bIns="40138" rtlCol="0" anchor="b"/>
          <a:lstStyle>
            <a:lvl1pPr algn="r">
              <a:defRPr sz="1100"/>
            </a:lvl1pPr>
          </a:lstStyle>
          <a:p>
            <a:fld id="{5B583691-D2F2-C04B-95DD-F9054E8704E7}" type="slidenum">
              <a:rPr lang="de-DE" smtClean="0">
                <a:latin typeface="Arial" panose="020B0604020202020204" pitchFamily="34" charset="0"/>
              </a:rPr>
              <a:pPr/>
              <a:t>‹Nr.›</a:t>
            </a:fld>
            <a:endParaRPr 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498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802752">
              <a:defRPr/>
            </a:pPr>
            <a:fld id="{D256E95E-57AA-4526-AA4C-3002F47FB13B}" type="slidenum">
              <a:rPr lang="de-DE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pPr defTabSz="802752">
                <a:defRPr/>
              </a:pPr>
              <a:t>1</a:t>
            </a:fld>
            <a:endParaRPr lang="de-DE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0765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 hatte </a:t>
            </a:r>
            <a:r>
              <a:rPr lang="de-DE" sz="1200" kern="1200" dirty="0" err="1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GF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mittels Beschluss ermächtigt, im Rahmen der Ausschreibung ein (wirtschaftliches) Angebot abzugeben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kern="1200" dirty="0"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auf dieses Angebot ist nunmehr der Zuschlag erteilt worden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kern="1200" dirty="0"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 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Die zugrunde gelegten Budgets werden so, wie sie im </a:t>
            </a:r>
            <a:r>
              <a:rPr lang="de-DE" sz="1200" kern="1200" dirty="0" err="1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bezuschlagten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Angebot berücksichtigt worden sind, in die </a:t>
            </a:r>
            <a:r>
              <a:rPr lang="de-DE" sz="1200" kern="1200" dirty="0" err="1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WiPl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und </a:t>
            </a:r>
            <a:r>
              <a:rPr lang="de-DE" sz="1200" kern="1200" dirty="0" err="1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MiFri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überführt.</a:t>
            </a:r>
          </a:p>
          <a:p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</a:p>
          <a:p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Wingdings" panose="05000000000000000000" pitchFamily="2" charset="2"/>
              </a:rPr>
              <a:t> 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Wie bereits mdl. erläutert ist eine nachmalige Beschlussfassung zur Deckung der bereits jetzt zu beauftragten Projektierungsleistungen nicht erforderlich. </a:t>
            </a:r>
            <a:b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 dieser Einschätzung ändert auch nichts, dass die Mittel in der aktuellen Planung nicht enthalten sind. Mittels Beschluss, der die </a:t>
            </a:r>
            <a:r>
              <a:rPr lang="de-DE" sz="1200" kern="1200" dirty="0" err="1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GF</a:t>
            </a: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zur Abgabe des Angebots ermächtigt hat, </a:t>
            </a:r>
            <a:b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sind bei Erteilung des Zuschlags die Mittel inzident mit genehmigt.</a:t>
            </a:r>
          </a:p>
          <a:p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</a:t>
            </a:r>
          </a:p>
          <a:p>
            <a:r>
              <a:rPr lang="de-DE" sz="1200" kern="1200" dirty="0">
                <a:solidFill>
                  <a:schemeClr val="bg2">
                    <a:lumMod val="1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INFO: Es wäre in diesem Zusammenhang aber gut auf die Werte, die nunmehr in die Planung überführt werden, im Rahmen der Sitzung einzugehen.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0803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2325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02752">
              <a:defRPr/>
            </a:pPr>
            <a:r>
              <a:rPr lang="de-DE" sz="1100" dirty="0"/>
              <a:t>* Bedarf am Standort des Innovationsparks, zusätzliche externe Tankmöglichkeit in Sennestadt aufgrund erforderlicher Redundanz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83691-D2F2-C04B-95DD-F9054E8704E7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9922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7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8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8.png"/><Relationship Id="rId2" Type="http://schemas.openxmlformats.org/officeDocument/2006/relationships/tags" Target="../tags/tag1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0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1.bin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ckbla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33991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Folie" r:id="rId4" imgW="622" imgH="623" progId="TCLayout.ActiveDocument.1">
                  <p:embed/>
                </p:oleObj>
              </mc:Choice>
              <mc:Fallback>
                <p:oleObj name="think-cell Folie" r:id="rId4" imgW="622" imgH="623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14AD869F-7D29-4AD4-8991-E26E1C751EAB}"/>
              </a:ext>
            </a:extLst>
          </p:cNvPr>
          <p:cNvSpPr/>
          <p:nvPr userDrawn="1"/>
        </p:nvSpPr>
        <p:spPr>
          <a:xfrm>
            <a:off x="9696000" y="0"/>
            <a:ext cx="2496000" cy="7093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28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86199" y="4941000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Art der Unterlage</a:t>
            </a:r>
          </a:p>
        </p:txBody>
      </p:sp>
      <p:sp>
        <p:nvSpPr>
          <p:cNvPr id="29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886199" y="5484983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 smtClean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Ort, Datum</a:t>
            </a:r>
          </a:p>
        </p:txBody>
      </p:sp>
      <p:sp>
        <p:nvSpPr>
          <p:cNvPr id="31" name="Textplatzhalter 7">
            <a:extLst>
              <a:ext uri="{FF2B5EF4-FFF2-40B4-BE49-F238E27FC236}">
                <a16:creationId xmlns:a16="http://schemas.microsoft.com/office/drawing/2014/main" id="{9BFBFA13-95B2-FB41-9798-E62D56B0A53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886199" y="6028967"/>
            <a:ext cx="7897801" cy="27699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wrap="square" lIns="0" tIns="0" rIns="0" bIns="0" rtlCol="0" anchor="t">
            <a:spAutoFit/>
          </a:bodyPr>
          <a:lstStyle>
            <a:lvl1pPr marL="0" indent="0">
              <a:buNone/>
              <a:defRPr lang="de-DE" sz="2000" b="0" i="0" dirty="0">
                <a:solidFill>
                  <a:schemeClr val="tx1">
                    <a:lumMod val="10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 algn="l">
              <a:lnSpc>
                <a:spcPct val="90000"/>
              </a:lnSpc>
            </a:pPr>
            <a:r>
              <a:rPr lang="de-DE" dirty="0"/>
              <a:t>Evtl. </a:t>
            </a:r>
            <a:r>
              <a:rPr lang="de-DE" dirty="0" err="1"/>
              <a:t>Beriche</a:t>
            </a:r>
            <a:endParaRPr lang="de-D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BDABFF-FB5F-4BD5-9CAD-D3B799096E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86199" y="1565804"/>
            <a:ext cx="7897800" cy="720197"/>
          </a:xfrm>
        </p:spPr>
        <p:txBody>
          <a:bodyPr vert="horz" wrap="square">
            <a:spAutoFit/>
          </a:bodyPr>
          <a:lstStyle>
            <a:lvl1pPr>
              <a:lnSpc>
                <a:spcPct val="90000"/>
              </a:lnSpc>
              <a:defRPr sz="5200">
                <a:latin typeface="+mj-lt"/>
              </a:defRPr>
            </a:lvl1pPr>
          </a:lstStyle>
          <a:p>
            <a:r>
              <a:rPr lang="de-DE" dirty="0" err="1"/>
              <a:t>Titel</a:t>
            </a:r>
            <a:r>
              <a:rPr lang="de-DE" dirty="0"/>
              <a:t> der </a:t>
            </a:r>
            <a:r>
              <a:rPr lang="de-DE" dirty="0" err="1"/>
              <a:t>Präsentation</a:t>
            </a:r>
            <a:endParaRPr lang="de-DE" dirty="0"/>
          </a:p>
        </p:txBody>
      </p:sp>
      <p:sp>
        <p:nvSpPr>
          <p:cNvPr id="16" name="object 11">
            <a:extLst>
              <a:ext uri="{FF2B5EF4-FFF2-40B4-BE49-F238E27FC236}">
                <a16:creationId xmlns:a16="http://schemas.microsoft.com/office/drawing/2014/main" id="{B20CBFBB-C4BB-4445-9F53-A50BE6F92681}"/>
              </a:ext>
            </a:extLst>
          </p:cNvPr>
          <p:cNvSpPr txBox="1"/>
          <p:nvPr userDrawn="1"/>
        </p:nvSpPr>
        <p:spPr>
          <a:xfrm>
            <a:off x="6375394" y="709374"/>
            <a:ext cx="4742506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de-DE" sz="1600" b="0" i="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Gemeinsam</a:t>
            </a:r>
            <a:r>
              <a:rPr lang="de-DE" sz="1600" b="0" i="0" spc="-1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für</a:t>
            </a:r>
            <a:r>
              <a:rPr lang="de-DE" sz="1600" b="0" i="0" spc="-5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ein</a:t>
            </a:r>
            <a:r>
              <a:rPr lang="de-DE" sz="1600" b="0" i="0" spc="-5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spc="-1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lebenswertes</a:t>
            </a:r>
            <a:r>
              <a:rPr lang="de-DE" sz="1600" b="0" i="0" spc="-5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de-DE" sz="1600" b="0" i="0" spc="-10" dirty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Bielefeld</a:t>
            </a:r>
            <a:endParaRPr lang="de-DE" sz="1600" b="0" i="0" dirty="0">
              <a:solidFill>
                <a:schemeClr val="accent3"/>
              </a:solidFill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0D8BE13-BE95-4DB7-B9E1-5E3B68947AB2}"/>
              </a:ext>
            </a:extLst>
          </p:cNvPr>
          <p:cNvGrpSpPr/>
          <p:nvPr userDrawn="1"/>
        </p:nvGrpSpPr>
        <p:grpSpPr>
          <a:xfrm>
            <a:off x="3200431" y="0"/>
            <a:ext cx="228600" cy="2053599"/>
            <a:chOff x="8763000" y="0"/>
            <a:chExt cx="228600" cy="2053599"/>
          </a:xfrm>
        </p:grpSpPr>
        <p:sp>
          <p:nvSpPr>
            <p:cNvPr id="20" name="object 7">
              <a:extLst>
                <a:ext uri="{FF2B5EF4-FFF2-40B4-BE49-F238E27FC236}">
                  <a16:creationId xmlns:a16="http://schemas.microsoft.com/office/drawing/2014/main" id="{4EC21AD5-2800-4426-ABF6-236BC14786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1" name="object 8">
              <a:extLst>
                <a:ext uri="{FF2B5EF4-FFF2-40B4-BE49-F238E27FC236}">
                  <a16:creationId xmlns:a16="http://schemas.microsoft.com/office/drawing/2014/main" id="{6C4B6DF5-268D-4E88-8702-99DBC3E90C3C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3" name="object 9">
              <a:extLst>
                <a:ext uri="{FF2B5EF4-FFF2-40B4-BE49-F238E27FC236}">
                  <a16:creationId xmlns:a16="http://schemas.microsoft.com/office/drawing/2014/main" id="{D20C2BF5-A9BB-433D-B7C7-37811CD3F962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  <p:grpSp>
        <p:nvGrpSpPr>
          <p:cNvPr id="17" name="Graphic 4">
            <a:extLst>
              <a:ext uri="{FF2B5EF4-FFF2-40B4-BE49-F238E27FC236}">
                <a16:creationId xmlns:a16="http://schemas.microsoft.com/office/drawing/2014/main" id="{28ED58EA-AFB6-4C3E-BC84-4CDAB9B9F038}"/>
              </a:ext>
            </a:extLst>
          </p:cNvPr>
          <p:cNvGrpSpPr/>
          <p:nvPr userDrawn="1"/>
        </p:nvGrpSpPr>
        <p:grpSpPr>
          <a:xfrm>
            <a:off x="9349941" y="115243"/>
            <a:ext cx="2433074" cy="694796"/>
            <a:chOff x="10049537" y="115243"/>
            <a:chExt cx="1733477" cy="495017"/>
          </a:xfrm>
        </p:grpSpPr>
        <p:grpSp>
          <p:nvGrpSpPr>
            <p:cNvPr id="18" name="Graphic 4">
              <a:extLst>
                <a:ext uri="{FF2B5EF4-FFF2-40B4-BE49-F238E27FC236}">
                  <a16:creationId xmlns:a16="http://schemas.microsoft.com/office/drawing/2014/main" id="{69D2D3A5-8B17-481E-8129-0A6502295F57}"/>
                </a:ext>
              </a:extLst>
            </p:cNvPr>
            <p:cNvGrpSpPr/>
            <p:nvPr/>
          </p:nvGrpSpPr>
          <p:grpSpPr>
            <a:xfrm>
              <a:off x="10049537" y="115243"/>
              <a:ext cx="1723905" cy="288554"/>
              <a:chOff x="10049537" y="115243"/>
              <a:chExt cx="1723905" cy="288554"/>
            </a:xfrm>
            <a:solidFill>
              <a:srgbClr val="DC4405"/>
            </a:solidFill>
          </p:grpSpPr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15BC759B-0287-44F6-8545-347F29F5DFAD}"/>
                  </a:ext>
                </a:extLst>
              </p:cNvPr>
              <p:cNvSpPr/>
              <p:nvPr/>
            </p:nvSpPr>
            <p:spPr>
              <a:xfrm>
                <a:off x="10049537" y="242132"/>
                <a:ext cx="160895" cy="107904"/>
              </a:xfrm>
              <a:custGeom>
                <a:avLst/>
                <a:gdLst>
                  <a:gd name="connsiteX0" fmla="*/ 125615 w 160895"/>
                  <a:gd name="connsiteY0" fmla="*/ 0 h 107904"/>
                  <a:gd name="connsiteX1" fmla="*/ 105319 w 160895"/>
                  <a:gd name="connsiteY1" fmla="*/ 4681 h 107904"/>
                  <a:gd name="connsiteX2" fmla="*/ 89984 w 160895"/>
                  <a:gd name="connsiteY2" fmla="*/ 17920 h 107904"/>
                  <a:gd name="connsiteX3" fmla="*/ 77653 w 160895"/>
                  <a:gd name="connsiteY3" fmla="*/ 4471 h 107904"/>
                  <a:gd name="connsiteX4" fmla="*/ 59139 w 160895"/>
                  <a:gd name="connsiteY4" fmla="*/ 0 h 107904"/>
                  <a:gd name="connsiteX5" fmla="*/ 40521 w 160895"/>
                  <a:gd name="connsiteY5" fmla="*/ 4576 h 107904"/>
                  <a:gd name="connsiteX6" fmla="*/ 27072 w 160895"/>
                  <a:gd name="connsiteY6" fmla="*/ 16907 h 107904"/>
                  <a:gd name="connsiteX7" fmla="*/ 26688 w 160895"/>
                  <a:gd name="connsiteY7" fmla="*/ 16907 h 107904"/>
                  <a:gd name="connsiteX8" fmla="*/ 26688 w 160895"/>
                  <a:gd name="connsiteY8" fmla="*/ 2585 h 107904"/>
                  <a:gd name="connsiteX9" fmla="*/ 0 w 160895"/>
                  <a:gd name="connsiteY9" fmla="*/ 2585 h 107904"/>
                  <a:gd name="connsiteX10" fmla="*/ 0 w 160895"/>
                  <a:gd name="connsiteY10" fmla="*/ 107904 h 107904"/>
                  <a:gd name="connsiteX11" fmla="*/ 27876 w 160895"/>
                  <a:gd name="connsiteY11" fmla="*/ 107904 h 107904"/>
                  <a:gd name="connsiteX12" fmla="*/ 27876 w 160895"/>
                  <a:gd name="connsiteY12" fmla="*/ 50546 h 107904"/>
                  <a:gd name="connsiteX13" fmla="*/ 33849 w 160895"/>
                  <a:gd name="connsiteY13" fmla="*/ 29727 h 107904"/>
                  <a:gd name="connsiteX14" fmla="*/ 48590 w 160895"/>
                  <a:gd name="connsiteY14" fmla="*/ 22461 h 107904"/>
                  <a:gd name="connsiteX15" fmla="*/ 62039 w 160895"/>
                  <a:gd name="connsiteY15" fmla="*/ 27945 h 107904"/>
                  <a:gd name="connsiteX16" fmla="*/ 66510 w 160895"/>
                  <a:gd name="connsiteY16" fmla="*/ 45761 h 107904"/>
                  <a:gd name="connsiteX17" fmla="*/ 66510 w 160895"/>
                  <a:gd name="connsiteY17" fmla="*/ 107869 h 107904"/>
                  <a:gd name="connsiteX18" fmla="*/ 94386 w 160895"/>
                  <a:gd name="connsiteY18" fmla="*/ 107869 h 107904"/>
                  <a:gd name="connsiteX19" fmla="*/ 94386 w 160895"/>
                  <a:gd name="connsiteY19" fmla="*/ 50337 h 107904"/>
                  <a:gd name="connsiteX20" fmla="*/ 100359 w 160895"/>
                  <a:gd name="connsiteY20" fmla="*/ 29622 h 107904"/>
                  <a:gd name="connsiteX21" fmla="*/ 115100 w 160895"/>
                  <a:gd name="connsiteY21" fmla="*/ 22461 h 107904"/>
                  <a:gd name="connsiteX22" fmla="*/ 128549 w 160895"/>
                  <a:gd name="connsiteY22" fmla="*/ 27945 h 107904"/>
                  <a:gd name="connsiteX23" fmla="*/ 133020 w 160895"/>
                  <a:gd name="connsiteY23" fmla="*/ 45761 h 107904"/>
                  <a:gd name="connsiteX24" fmla="*/ 133020 w 160895"/>
                  <a:gd name="connsiteY24" fmla="*/ 107869 h 107904"/>
                  <a:gd name="connsiteX25" fmla="*/ 160896 w 160895"/>
                  <a:gd name="connsiteY25" fmla="*/ 107869 h 107904"/>
                  <a:gd name="connsiteX26" fmla="*/ 160896 w 160895"/>
                  <a:gd name="connsiteY26" fmla="*/ 38390 h 107904"/>
                  <a:gd name="connsiteX27" fmla="*/ 151045 w 160895"/>
                  <a:gd name="connsiteY27" fmla="*/ 9711 h 107904"/>
                  <a:gd name="connsiteX28" fmla="*/ 125615 w 160895"/>
                  <a:gd name="connsiteY28" fmla="*/ 0 h 107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0895" h="107904">
                    <a:moveTo>
                      <a:pt x="125615" y="0"/>
                    </a:moveTo>
                    <a:cubicBezTo>
                      <a:pt x="117650" y="0"/>
                      <a:pt x="110873" y="1572"/>
                      <a:pt x="105319" y="4681"/>
                    </a:cubicBezTo>
                    <a:cubicBezTo>
                      <a:pt x="99730" y="7790"/>
                      <a:pt x="94630" y="12226"/>
                      <a:pt x="89984" y="17920"/>
                    </a:cubicBezTo>
                    <a:cubicBezTo>
                      <a:pt x="87050" y="11947"/>
                      <a:pt x="82963" y="7475"/>
                      <a:pt x="77653" y="4471"/>
                    </a:cubicBezTo>
                    <a:cubicBezTo>
                      <a:pt x="72344" y="1502"/>
                      <a:pt x="66161" y="0"/>
                      <a:pt x="59139" y="0"/>
                    </a:cubicBezTo>
                    <a:cubicBezTo>
                      <a:pt x="52118" y="0"/>
                      <a:pt x="45900" y="1537"/>
                      <a:pt x="40521" y="4576"/>
                    </a:cubicBezTo>
                    <a:cubicBezTo>
                      <a:pt x="35141" y="7615"/>
                      <a:pt x="30670" y="11737"/>
                      <a:pt x="27072" y="16907"/>
                    </a:cubicBezTo>
                    <a:lnTo>
                      <a:pt x="26688" y="16907"/>
                    </a:lnTo>
                    <a:lnTo>
                      <a:pt x="26688" y="2585"/>
                    </a:lnTo>
                    <a:lnTo>
                      <a:pt x="0" y="2585"/>
                    </a:lnTo>
                    <a:lnTo>
                      <a:pt x="0" y="107904"/>
                    </a:lnTo>
                    <a:lnTo>
                      <a:pt x="27876" y="107904"/>
                    </a:lnTo>
                    <a:lnTo>
                      <a:pt x="27876" y="50546"/>
                    </a:lnTo>
                    <a:cubicBezTo>
                      <a:pt x="27876" y="41534"/>
                      <a:pt x="29867" y="34582"/>
                      <a:pt x="33849" y="29727"/>
                    </a:cubicBezTo>
                    <a:cubicBezTo>
                      <a:pt x="37831" y="24871"/>
                      <a:pt x="42756" y="22461"/>
                      <a:pt x="48590" y="22461"/>
                    </a:cubicBezTo>
                    <a:cubicBezTo>
                      <a:pt x="54563" y="22461"/>
                      <a:pt x="59035" y="24278"/>
                      <a:pt x="62039" y="27945"/>
                    </a:cubicBezTo>
                    <a:cubicBezTo>
                      <a:pt x="65043" y="31613"/>
                      <a:pt x="66510" y="37552"/>
                      <a:pt x="66510" y="45761"/>
                    </a:cubicBezTo>
                    <a:lnTo>
                      <a:pt x="66510" y="107869"/>
                    </a:lnTo>
                    <a:lnTo>
                      <a:pt x="94386" y="107869"/>
                    </a:lnTo>
                    <a:lnTo>
                      <a:pt x="94386" y="50337"/>
                    </a:lnTo>
                    <a:cubicBezTo>
                      <a:pt x="94386" y="41324"/>
                      <a:pt x="96377" y="34408"/>
                      <a:pt x="100359" y="29622"/>
                    </a:cubicBezTo>
                    <a:cubicBezTo>
                      <a:pt x="104341" y="24836"/>
                      <a:pt x="109267" y="22461"/>
                      <a:pt x="115100" y="22461"/>
                    </a:cubicBezTo>
                    <a:cubicBezTo>
                      <a:pt x="121074" y="22461"/>
                      <a:pt x="125545" y="24278"/>
                      <a:pt x="128549" y="27945"/>
                    </a:cubicBezTo>
                    <a:cubicBezTo>
                      <a:pt x="131518" y="31613"/>
                      <a:pt x="133020" y="37552"/>
                      <a:pt x="133020" y="45761"/>
                    </a:cubicBezTo>
                    <a:lnTo>
                      <a:pt x="133020" y="107869"/>
                    </a:lnTo>
                    <a:lnTo>
                      <a:pt x="160896" y="107869"/>
                    </a:lnTo>
                    <a:lnTo>
                      <a:pt x="160896" y="38390"/>
                    </a:lnTo>
                    <a:cubicBezTo>
                      <a:pt x="160896" y="25780"/>
                      <a:pt x="157612" y="16208"/>
                      <a:pt x="151045" y="9711"/>
                    </a:cubicBezTo>
                    <a:cubicBezTo>
                      <a:pt x="144443" y="3249"/>
                      <a:pt x="135989" y="0"/>
                      <a:pt x="125615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CD6D8153-53F4-421E-8C4C-F73A660FAC99}"/>
                  </a:ext>
                </a:extLst>
              </p:cNvPr>
              <p:cNvSpPr/>
              <p:nvPr/>
            </p:nvSpPr>
            <p:spPr>
              <a:xfrm>
                <a:off x="10216580" y="244717"/>
                <a:ext cx="109895" cy="105319"/>
              </a:xfrm>
              <a:custGeom>
                <a:avLst/>
                <a:gdLst>
                  <a:gd name="connsiteX0" fmla="*/ 67279 w 109895"/>
                  <a:gd name="connsiteY0" fmla="*/ 37622 h 105319"/>
                  <a:gd name="connsiteX1" fmla="*/ 55332 w 109895"/>
                  <a:gd name="connsiteY1" fmla="*/ 76640 h 105319"/>
                  <a:gd name="connsiteX2" fmla="*/ 54948 w 109895"/>
                  <a:gd name="connsiteY2" fmla="*/ 76640 h 105319"/>
                  <a:gd name="connsiteX3" fmla="*/ 43001 w 109895"/>
                  <a:gd name="connsiteY3" fmla="*/ 37622 h 105319"/>
                  <a:gd name="connsiteX4" fmla="*/ 30076 w 109895"/>
                  <a:gd name="connsiteY4" fmla="*/ 0 h 105319"/>
                  <a:gd name="connsiteX5" fmla="*/ 0 w 109895"/>
                  <a:gd name="connsiteY5" fmla="*/ 0 h 105319"/>
                  <a:gd name="connsiteX6" fmla="*/ 41010 w 109895"/>
                  <a:gd name="connsiteY6" fmla="*/ 105319 h 105319"/>
                  <a:gd name="connsiteX7" fmla="*/ 68885 w 109895"/>
                  <a:gd name="connsiteY7" fmla="*/ 105319 h 105319"/>
                  <a:gd name="connsiteX8" fmla="*/ 109895 w 109895"/>
                  <a:gd name="connsiteY8" fmla="*/ 0 h 105319"/>
                  <a:gd name="connsiteX9" fmla="*/ 80238 w 109895"/>
                  <a:gd name="connsiteY9" fmla="*/ 0 h 105319"/>
                  <a:gd name="connsiteX10" fmla="*/ 67279 w 109895"/>
                  <a:gd name="connsiteY10" fmla="*/ 37622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9895" h="105319">
                    <a:moveTo>
                      <a:pt x="67279" y="37622"/>
                    </a:moveTo>
                    <a:cubicBezTo>
                      <a:pt x="64484" y="45726"/>
                      <a:pt x="60502" y="58720"/>
                      <a:pt x="55332" y="76640"/>
                    </a:cubicBezTo>
                    <a:lnTo>
                      <a:pt x="54948" y="76640"/>
                    </a:lnTo>
                    <a:cubicBezTo>
                      <a:pt x="49778" y="58720"/>
                      <a:pt x="45796" y="45726"/>
                      <a:pt x="43001" y="37622"/>
                    </a:cubicBezTo>
                    <a:lnTo>
                      <a:pt x="30076" y="0"/>
                    </a:lnTo>
                    <a:lnTo>
                      <a:pt x="0" y="0"/>
                    </a:lnTo>
                    <a:lnTo>
                      <a:pt x="41010" y="105319"/>
                    </a:lnTo>
                    <a:lnTo>
                      <a:pt x="68885" y="105319"/>
                    </a:lnTo>
                    <a:lnTo>
                      <a:pt x="109895" y="0"/>
                    </a:lnTo>
                    <a:lnTo>
                      <a:pt x="80238" y="0"/>
                    </a:lnTo>
                    <a:lnTo>
                      <a:pt x="67279" y="3762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555DA650-3719-4414-A76D-166EF82A32E5}"/>
                  </a:ext>
                </a:extLst>
              </p:cNvPr>
              <p:cNvSpPr/>
              <p:nvPr/>
            </p:nvSpPr>
            <p:spPr>
              <a:xfrm>
                <a:off x="10327663" y="242097"/>
                <a:ext cx="94979" cy="110489"/>
              </a:xfrm>
              <a:custGeom>
                <a:avLst/>
                <a:gdLst>
                  <a:gd name="connsiteX0" fmla="*/ 84046 w 94979"/>
                  <a:gd name="connsiteY0" fmla="*/ 9571 h 110489"/>
                  <a:gd name="connsiteX1" fmla="*/ 50791 w 94979"/>
                  <a:gd name="connsiteY1" fmla="*/ 0 h 110489"/>
                  <a:gd name="connsiteX2" fmla="*/ 19736 w 94979"/>
                  <a:gd name="connsiteY2" fmla="*/ 8663 h 110489"/>
                  <a:gd name="connsiteX3" fmla="*/ 3808 w 94979"/>
                  <a:gd name="connsiteY3" fmla="*/ 33255 h 110489"/>
                  <a:gd name="connsiteX4" fmla="*/ 29692 w 94979"/>
                  <a:gd name="connsiteY4" fmla="*/ 37028 h 110489"/>
                  <a:gd name="connsiteX5" fmla="*/ 37342 w 94979"/>
                  <a:gd name="connsiteY5" fmla="*/ 23893 h 110489"/>
                  <a:gd name="connsiteX6" fmla="*/ 50197 w 94979"/>
                  <a:gd name="connsiteY6" fmla="*/ 19702 h 110489"/>
                  <a:gd name="connsiteX7" fmla="*/ 67104 w 94979"/>
                  <a:gd name="connsiteY7" fmla="*/ 37028 h 110489"/>
                  <a:gd name="connsiteX8" fmla="*/ 67104 w 94979"/>
                  <a:gd name="connsiteY8" fmla="*/ 42791 h 110489"/>
                  <a:gd name="connsiteX9" fmla="*/ 29762 w 94979"/>
                  <a:gd name="connsiteY9" fmla="*/ 47367 h 110489"/>
                  <a:gd name="connsiteX10" fmla="*/ 7650 w 94979"/>
                  <a:gd name="connsiteY10" fmla="*/ 58930 h 110489"/>
                  <a:gd name="connsiteX11" fmla="*/ 0 w 94979"/>
                  <a:gd name="connsiteY11" fmla="*/ 80832 h 110489"/>
                  <a:gd name="connsiteX12" fmla="*/ 10060 w 94979"/>
                  <a:gd name="connsiteY12" fmla="*/ 102525 h 110489"/>
                  <a:gd name="connsiteX13" fmla="*/ 36259 w 94979"/>
                  <a:gd name="connsiteY13" fmla="*/ 110489 h 110489"/>
                  <a:gd name="connsiteX14" fmla="*/ 55262 w 94979"/>
                  <a:gd name="connsiteY14" fmla="*/ 106717 h 110489"/>
                  <a:gd name="connsiteX15" fmla="*/ 68292 w 94979"/>
                  <a:gd name="connsiteY15" fmla="*/ 95748 h 110489"/>
                  <a:gd name="connsiteX16" fmla="*/ 68292 w 94979"/>
                  <a:gd name="connsiteY16" fmla="*/ 107904 h 110489"/>
                  <a:gd name="connsiteX17" fmla="*/ 94979 w 94979"/>
                  <a:gd name="connsiteY17" fmla="*/ 107904 h 110489"/>
                  <a:gd name="connsiteX18" fmla="*/ 94979 w 94979"/>
                  <a:gd name="connsiteY18" fmla="*/ 36609 h 110489"/>
                  <a:gd name="connsiteX19" fmla="*/ 84046 w 94979"/>
                  <a:gd name="connsiteY19" fmla="*/ 9571 h 110489"/>
                  <a:gd name="connsiteX20" fmla="*/ 67104 w 94979"/>
                  <a:gd name="connsiteY20" fmla="*/ 67523 h 110489"/>
                  <a:gd name="connsiteX21" fmla="*/ 59838 w 94979"/>
                  <a:gd name="connsiteY21" fmla="*/ 85059 h 110489"/>
                  <a:gd name="connsiteX22" fmla="*/ 42826 w 94979"/>
                  <a:gd name="connsiteY22" fmla="*/ 90823 h 110489"/>
                  <a:gd name="connsiteX23" fmla="*/ 32277 w 94979"/>
                  <a:gd name="connsiteY23" fmla="*/ 87749 h 110489"/>
                  <a:gd name="connsiteX24" fmla="*/ 28504 w 94979"/>
                  <a:gd name="connsiteY24" fmla="*/ 79470 h 110489"/>
                  <a:gd name="connsiteX25" fmla="*/ 37971 w 94979"/>
                  <a:gd name="connsiteY25" fmla="*/ 65218 h 110489"/>
                  <a:gd name="connsiteX26" fmla="*/ 67139 w 94979"/>
                  <a:gd name="connsiteY26" fmla="*/ 59139 h 110489"/>
                  <a:gd name="connsiteX27" fmla="*/ 67139 w 94979"/>
                  <a:gd name="connsiteY27" fmla="*/ 67523 h 11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94979" h="110489">
                    <a:moveTo>
                      <a:pt x="84046" y="9571"/>
                    </a:moveTo>
                    <a:cubicBezTo>
                      <a:pt x="76745" y="3214"/>
                      <a:pt x="65672" y="0"/>
                      <a:pt x="50791" y="0"/>
                    </a:cubicBezTo>
                    <a:cubicBezTo>
                      <a:pt x="38460" y="0"/>
                      <a:pt x="28085" y="2899"/>
                      <a:pt x="19736" y="8663"/>
                    </a:cubicBezTo>
                    <a:cubicBezTo>
                      <a:pt x="11388" y="14427"/>
                      <a:pt x="6078" y="22636"/>
                      <a:pt x="3808" y="33255"/>
                    </a:cubicBezTo>
                    <a:lnTo>
                      <a:pt x="29692" y="37028"/>
                    </a:lnTo>
                    <a:cubicBezTo>
                      <a:pt x="31159" y="31054"/>
                      <a:pt x="33709" y="26688"/>
                      <a:pt x="37342" y="23893"/>
                    </a:cubicBezTo>
                    <a:cubicBezTo>
                      <a:pt x="40975" y="21099"/>
                      <a:pt x="45272" y="19702"/>
                      <a:pt x="50197" y="19702"/>
                    </a:cubicBezTo>
                    <a:cubicBezTo>
                      <a:pt x="61480" y="19702"/>
                      <a:pt x="67104" y="25465"/>
                      <a:pt x="67104" y="37028"/>
                    </a:cubicBezTo>
                    <a:lnTo>
                      <a:pt x="67104" y="42791"/>
                    </a:lnTo>
                    <a:cubicBezTo>
                      <a:pt x="51839" y="43455"/>
                      <a:pt x="39403" y="44992"/>
                      <a:pt x="29762" y="47367"/>
                    </a:cubicBezTo>
                    <a:cubicBezTo>
                      <a:pt x="20121" y="49743"/>
                      <a:pt x="12785" y="53620"/>
                      <a:pt x="7650" y="58930"/>
                    </a:cubicBezTo>
                    <a:cubicBezTo>
                      <a:pt x="2550" y="64240"/>
                      <a:pt x="0" y="71540"/>
                      <a:pt x="0" y="80832"/>
                    </a:cubicBezTo>
                    <a:cubicBezTo>
                      <a:pt x="0" y="89984"/>
                      <a:pt x="3353" y="97215"/>
                      <a:pt x="10060" y="102525"/>
                    </a:cubicBezTo>
                    <a:cubicBezTo>
                      <a:pt x="16767" y="107834"/>
                      <a:pt x="25500" y="110489"/>
                      <a:pt x="36259" y="110489"/>
                    </a:cubicBezTo>
                    <a:cubicBezTo>
                      <a:pt x="43280" y="110489"/>
                      <a:pt x="49638" y="109232"/>
                      <a:pt x="55262" y="106717"/>
                    </a:cubicBezTo>
                    <a:cubicBezTo>
                      <a:pt x="60886" y="104201"/>
                      <a:pt x="65253" y="100534"/>
                      <a:pt x="68292" y="95748"/>
                    </a:cubicBezTo>
                    <a:lnTo>
                      <a:pt x="68292" y="107904"/>
                    </a:lnTo>
                    <a:lnTo>
                      <a:pt x="94979" y="107904"/>
                    </a:lnTo>
                    <a:lnTo>
                      <a:pt x="94979" y="36609"/>
                    </a:lnTo>
                    <a:cubicBezTo>
                      <a:pt x="94979" y="24976"/>
                      <a:pt x="91347" y="15964"/>
                      <a:pt x="84046" y="9571"/>
                    </a:cubicBezTo>
                    <a:close/>
                    <a:moveTo>
                      <a:pt x="67104" y="67523"/>
                    </a:moveTo>
                    <a:cubicBezTo>
                      <a:pt x="67104" y="75348"/>
                      <a:pt x="64694" y="81181"/>
                      <a:pt x="59838" y="85059"/>
                    </a:cubicBezTo>
                    <a:cubicBezTo>
                      <a:pt x="54983" y="88901"/>
                      <a:pt x="49324" y="90823"/>
                      <a:pt x="42826" y="90823"/>
                    </a:cubicBezTo>
                    <a:cubicBezTo>
                      <a:pt x="38320" y="90823"/>
                      <a:pt x="34792" y="89810"/>
                      <a:pt x="32277" y="87749"/>
                    </a:cubicBezTo>
                    <a:cubicBezTo>
                      <a:pt x="29762" y="85688"/>
                      <a:pt x="28504" y="82928"/>
                      <a:pt x="28504" y="79470"/>
                    </a:cubicBezTo>
                    <a:cubicBezTo>
                      <a:pt x="28504" y="73217"/>
                      <a:pt x="31648" y="68501"/>
                      <a:pt x="37971" y="65218"/>
                    </a:cubicBezTo>
                    <a:cubicBezTo>
                      <a:pt x="44258" y="61969"/>
                      <a:pt x="54004" y="59943"/>
                      <a:pt x="67139" y="59139"/>
                    </a:cubicBezTo>
                    <a:lnTo>
                      <a:pt x="67139" y="6752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DE3743A5-A583-4436-A188-AE354D009C87}"/>
                  </a:ext>
                </a:extLst>
              </p:cNvPr>
              <p:cNvSpPr/>
              <p:nvPr/>
            </p:nvSpPr>
            <p:spPr>
              <a:xfrm>
                <a:off x="10486568" y="207899"/>
                <a:ext cx="118278" cy="142172"/>
              </a:xfrm>
              <a:custGeom>
                <a:avLst/>
                <a:gdLst>
                  <a:gd name="connsiteX0" fmla="*/ 94560 w 118278"/>
                  <a:gd name="connsiteY0" fmla="*/ 66894 h 142172"/>
                  <a:gd name="connsiteX1" fmla="*/ 94560 w 118278"/>
                  <a:gd name="connsiteY1" fmla="*/ 66510 h 142172"/>
                  <a:gd name="connsiteX2" fmla="*/ 113493 w 118278"/>
                  <a:gd name="connsiteY2" fmla="*/ 38250 h 142172"/>
                  <a:gd name="connsiteX3" fmla="*/ 101162 w 118278"/>
                  <a:gd name="connsiteY3" fmla="*/ 10270 h 142172"/>
                  <a:gd name="connsiteX4" fmla="*/ 65113 w 118278"/>
                  <a:gd name="connsiteY4" fmla="*/ 0 h 142172"/>
                  <a:gd name="connsiteX5" fmla="*/ 0 w 118278"/>
                  <a:gd name="connsiteY5" fmla="*/ 0 h 142172"/>
                  <a:gd name="connsiteX6" fmla="*/ 0 w 118278"/>
                  <a:gd name="connsiteY6" fmla="*/ 142172 h 142172"/>
                  <a:gd name="connsiteX7" fmla="*/ 67698 w 118278"/>
                  <a:gd name="connsiteY7" fmla="*/ 142172 h 142172"/>
                  <a:gd name="connsiteX8" fmla="*/ 105424 w 118278"/>
                  <a:gd name="connsiteY8" fmla="*/ 131239 h 142172"/>
                  <a:gd name="connsiteX9" fmla="*/ 118279 w 118278"/>
                  <a:gd name="connsiteY9" fmla="*/ 100569 h 142172"/>
                  <a:gd name="connsiteX10" fmla="*/ 112096 w 118278"/>
                  <a:gd name="connsiteY10" fmla="*/ 79575 h 142172"/>
                  <a:gd name="connsiteX11" fmla="*/ 94560 w 118278"/>
                  <a:gd name="connsiteY11" fmla="*/ 66894 h 142172"/>
                  <a:gd name="connsiteX12" fmla="*/ 29867 w 118278"/>
                  <a:gd name="connsiteY12" fmla="*/ 22880 h 142172"/>
                  <a:gd name="connsiteX13" fmla="*/ 59524 w 118278"/>
                  <a:gd name="connsiteY13" fmla="*/ 22880 h 142172"/>
                  <a:gd name="connsiteX14" fmla="*/ 83801 w 118278"/>
                  <a:gd name="connsiteY14" fmla="*/ 41010 h 142172"/>
                  <a:gd name="connsiteX15" fmla="*/ 59524 w 118278"/>
                  <a:gd name="connsiteY15" fmla="*/ 58930 h 142172"/>
                  <a:gd name="connsiteX16" fmla="*/ 29867 w 118278"/>
                  <a:gd name="connsiteY16" fmla="*/ 58930 h 142172"/>
                  <a:gd name="connsiteX17" fmla="*/ 29867 w 118278"/>
                  <a:gd name="connsiteY17" fmla="*/ 22880 h 142172"/>
                  <a:gd name="connsiteX18" fmla="*/ 61934 w 118278"/>
                  <a:gd name="connsiteY18" fmla="*/ 118628 h 142172"/>
                  <a:gd name="connsiteX19" fmla="*/ 29867 w 118278"/>
                  <a:gd name="connsiteY19" fmla="*/ 118628 h 142172"/>
                  <a:gd name="connsiteX20" fmla="*/ 29867 w 118278"/>
                  <a:gd name="connsiteY20" fmla="*/ 79819 h 142172"/>
                  <a:gd name="connsiteX21" fmla="*/ 61934 w 118278"/>
                  <a:gd name="connsiteY21" fmla="*/ 79819 h 142172"/>
                  <a:gd name="connsiteX22" fmla="*/ 88028 w 118278"/>
                  <a:gd name="connsiteY22" fmla="*/ 99136 h 142172"/>
                  <a:gd name="connsiteX23" fmla="*/ 61934 w 118278"/>
                  <a:gd name="connsiteY23" fmla="*/ 118628 h 142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278" h="142172">
                    <a:moveTo>
                      <a:pt x="94560" y="66894"/>
                    </a:moveTo>
                    <a:lnTo>
                      <a:pt x="94560" y="66510"/>
                    </a:lnTo>
                    <a:cubicBezTo>
                      <a:pt x="107171" y="61200"/>
                      <a:pt x="113493" y="51769"/>
                      <a:pt x="113493" y="38250"/>
                    </a:cubicBezTo>
                    <a:cubicBezTo>
                      <a:pt x="113493" y="26443"/>
                      <a:pt x="109371" y="17117"/>
                      <a:pt x="101162" y="10270"/>
                    </a:cubicBezTo>
                    <a:cubicBezTo>
                      <a:pt x="92919" y="3423"/>
                      <a:pt x="80902" y="0"/>
                      <a:pt x="65113" y="0"/>
                    </a:cubicBezTo>
                    <a:lnTo>
                      <a:pt x="0" y="0"/>
                    </a:lnTo>
                    <a:lnTo>
                      <a:pt x="0" y="142172"/>
                    </a:lnTo>
                    <a:lnTo>
                      <a:pt x="67698" y="142172"/>
                    </a:lnTo>
                    <a:cubicBezTo>
                      <a:pt x="84290" y="142172"/>
                      <a:pt x="96866" y="138539"/>
                      <a:pt x="105424" y="131239"/>
                    </a:cubicBezTo>
                    <a:cubicBezTo>
                      <a:pt x="113982" y="123938"/>
                      <a:pt x="118279" y="113703"/>
                      <a:pt x="118279" y="100569"/>
                    </a:cubicBezTo>
                    <a:cubicBezTo>
                      <a:pt x="118279" y="92220"/>
                      <a:pt x="116218" y="85199"/>
                      <a:pt x="112096" y="79575"/>
                    </a:cubicBezTo>
                    <a:cubicBezTo>
                      <a:pt x="107974" y="73881"/>
                      <a:pt x="102140" y="69654"/>
                      <a:pt x="94560" y="66894"/>
                    </a:cubicBezTo>
                    <a:close/>
                    <a:moveTo>
                      <a:pt x="29867" y="22880"/>
                    </a:moveTo>
                    <a:lnTo>
                      <a:pt x="59524" y="22880"/>
                    </a:lnTo>
                    <a:cubicBezTo>
                      <a:pt x="75732" y="22880"/>
                      <a:pt x="83801" y="28923"/>
                      <a:pt x="83801" y="41010"/>
                    </a:cubicBezTo>
                    <a:cubicBezTo>
                      <a:pt x="83801" y="52957"/>
                      <a:pt x="75697" y="58930"/>
                      <a:pt x="59524" y="58930"/>
                    </a:cubicBezTo>
                    <a:lnTo>
                      <a:pt x="29867" y="58930"/>
                    </a:lnTo>
                    <a:lnTo>
                      <a:pt x="29867" y="22880"/>
                    </a:lnTo>
                    <a:close/>
                    <a:moveTo>
                      <a:pt x="61934" y="118628"/>
                    </a:moveTo>
                    <a:lnTo>
                      <a:pt x="29867" y="118628"/>
                    </a:lnTo>
                    <a:lnTo>
                      <a:pt x="29867" y="79819"/>
                    </a:lnTo>
                    <a:lnTo>
                      <a:pt x="61934" y="79819"/>
                    </a:lnTo>
                    <a:cubicBezTo>
                      <a:pt x="79330" y="79819"/>
                      <a:pt x="88028" y="86247"/>
                      <a:pt x="88028" y="99136"/>
                    </a:cubicBezTo>
                    <a:cubicBezTo>
                      <a:pt x="87993" y="112131"/>
                      <a:pt x="79295" y="118628"/>
                      <a:pt x="61934" y="118628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F6B529DF-F5CB-4960-88A6-3480C78C67EF}"/>
                  </a:ext>
                </a:extLst>
              </p:cNvPr>
              <p:cNvSpPr/>
              <p:nvPr/>
            </p:nvSpPr>
            <p:spPr>
              <a:xfrm>
                <a:off x="10620357" y="244717"/>
                <a:ext cx="27875" cy="105319"/>
              </a:xfrm>
              <a:custGeom>
                <a:avLst/>
                <a:gdLst>
                  <a:gd name="connsiteX0" fmla="*/ 0 w 27875"/>
                  <a:gd name="connsiteY0" fmla="*/ 0 h 105319"/>
                  <a:gd name="connsiteX1" fmla="*/ 27876 w 27875"/>
                  <a:gd name="connsiteY1" fmla="*/ 0 h 105319"/>
                  <a:gd name="connsiteX2" fmla="*/ 27876 w 27875"/>
                  <a:gd name="connsiteY2" fmla="*/ 105319 h 105319"/>
                  <a:gd name="connsiteX3" fmla="*/ 0 w 27875"/>
                  <a:gd name="connsiteY3" fmla="*/ 105319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05319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05319"/>
                    </a:lnTo>
                    <a:lnTo>
                      <a:pt x="0" y="105319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8077C0C8-748E-46A7-B98B-D4E7FABCA88E}"/>
                  </a:ext>
                </a:extLst>
              </p:cNvPr>
              <p:cNvSpPr/>
              <p:nvPr/>
            </p:nvSpPr>
            <p:spPr>
              <a:xfrm>
                <a:off x="10617178" y="194520"/>
                <a:ext cx="34233" cy="34233"/>
              </a:xfrm>
              <a:custGeom>
                <a:avLst/>
                <a:gdLst>
                  <a:gd name="connsiteX0" fmla="*/ 17117 w 34233"/>
                  <a:gd name="connsiteY0" fmla="*/ 0 h 34233"/>
                  <a:gd name="connsiteX1" fmla="*/ 5065 w 34233"/>
                  <a:gd name="connsiteY1" fmla="*/ 5065 h 34233"/>
                  <a:gd name="connsiteX2" fmla="*/ 0 w 34233"/>
                  <a:gd name="connsiteY2" fmla="*/ 17117 h 34233"/>
                  <a:gd name="connsiteX3" fmla="*/ 5065 w 34233"/>
                  <a:gd name="connsiteY3" fmla="*/ 29168 h 34233"/>
                  <a:gd name="connsiteX4" fmla="*/ 17117 w 34233"/>
                  <a:gd name="connsiteY4" fmla="*/ 34233 h 34233"/>
                  <a:gd name="connsiteX5" fmla="*/ 29168 w 34233"/>
                  <a:gd name="connsiteY5" fmla="*/ 29168 h 34233"/>
                  <a:gd name="connsiteX6" fmla="*/ 34233 w 34233"/>
                  <a:gd name="connsiteY6" fmla="*/ 17117 h 34233"/>
                  <a:gd name="connsiteX7" fmla="*/ 29168 w 34233"/>
                  <a:gd name="connsiteY7" fmla="*/ 5065 h 34233"/>
                  <a:gd name="connsiteX8" fmla="*/ 17117 w 34233"/>
                  <a:gd name="connsiteY8" fmla="*/ 0 h 342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4233" h="34233">
                    <a:moveTo>
                      <a:pt x="17117" y="0"/>
                    </a:moveTo>
                    <a:cubicBezTo>
                      <a:pt x="12471" y="0"/>
                      <a:pt x="8454" y="1677"/>
                      <a:pt x="5065" y="5065"/>
                    </a:cubicBezTo>
                    <a:cubicBezTo>
                      <a:pt x="1677" y="8453"/>
                      <a:pt x="0" y="12471"/>
                      <a:pt x="0" y="17117"/>
                    </a:cubicBezTo>
                    <a:cubicBezTo>
                      <a:pt x="0" y="21762"/>
                      <a:pt x="1677" y="25780"/>
                      <a:pt x="5065" y="29168"/>
                    </a:cubicBezTo>
                    <a:cubicBezTo>
                      <a:pt x="8454" y="32556"/>
                      <a:pt x="12471" y="34233"/>
                      <a:pt x="17117" y="34233"/>
                    </a:cubicBezTo>
                    <a:cubicBezTo>
                      <a:pt x="21763" y="34233"/>
                      <a:pt x="25780" y="32556"/>
                      <a:pt x="29168" y="29168"/>
                    </a:cubicBezTo>
                    <a:cubicBezTo>
                      <a:pt x="32556" y="25780"/>
                      <a:pt x="34233" y="21762"/>
                      <a:pt x="34233" y="17117"/>
                    </a:cubicBezTo>
                    <a:cubicBezTo>
                      <a:pt x="34233" y="12471"/>
                      <a:pt x="32556" y="8453"/>
                      <a:pt x="29168" y="5065"/>
                    </a:cubicBezTo>
                    <a:cubicBezTo>
                      <a:pt x="25780" y="1712"/>
                      <a:pt x="21763" y="0"/>
                      <a:pt x="17117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8750D35D-A7DA-4D8F-9F79-21751DA2A4CD}"/>
                  </a:ext>
                </a:extLst>
              </p:cNvPr>
              <p:cNvSpPr/>
              <p:nvPr/>
            </p:nvSpPr>
            <p:spPr>
              <a:xfrm>
                <a:off x="10663183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1C294B7-5DF2-42BE-A926-9D5C98B6DB41}"/>
                  </a:ext>
                </a:extLst>
              </p:cNvPr>
              <p:cNvSpPr/>
              <p:nvPr/>
            </p:nvSpPr>
            <p:spPr>
              <a:xfrm>
                <a:off x="10784431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797C1B47-12E7-41B6-A71E-693A71B19F56}"/>
                  </a:ext>
                </a:extLst>
              </p:cNvPr>
              <p:cNvSpPr/>
              <p:nvPr/>
            </p:nvSpPr>
            <p:spPr>
              <a:xfrm>
                <a:off x="10827851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2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7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2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7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8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7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C6269047-9ABB-4C8E-A73E-05EED977C28F}"/>
                  </a:ext>
                </a:extLst>
              </p:cNvPr>
              <p:cNvSpPr/>
              <p:nvPr/>
            </p:nvSpPr>
            <p:spPr>
              <a:xfrm>
                <a:off x="10937712" y="201332"/>
                <a:ext cx="78666" cy="148739"/>
              </a:xfrm>
              <a:custGeom>
                <a:avLst/>
                <a:gdLst>
                  <a:gd name="connsiteX0" fmla="*/ 47996 w 78666"/>
                  <a:gd name="connsiteY0" fmla="*/ 37202 h 148739"/>
                  <a:gd name="connsiteX1" fmla="*/ 63122 w 78666"/>
                  <a:gd name="connsiteY1" fmla="*/ 22286 h 148739"/>
                  <a:gd name="connsiteX2" fmla="*/ 78666 w 78666"/>
                  <a:gd name="connsiteY2" fmla="*/ 24068 h 148739"/>
                  <a:gd name="connsiteX3" fmla="*/ 78666 w 78666"/>
                  <a:gd name="connsiteY3" fmla="*/ 2375 h 148739"/>
                  <a:gd name="connsiteX4" fmla="*/ 69514 w 78666"/>
                  <a:gd name="connsiteY4" fmla="*/ 699 h 148739"/>
                  <a:gd name="connsiteX5" fmla="*/ 58581 w 78666"/>
                  <a:gd name="connsiteY5" fmla="*/ 0 h 148739"/>
                  <a:gd name="connsiteX6" fmla="*/ 29692 w 78666"/>
                  <a:gd name="connsiteY6" fmla="*/ 8873 h 148739"/>
                  <a:gd name="connsiteX7" fmla="*/ 20121 w 78666"/>
                  <a:gd name="connsiteY7" fmla="*/ 37447 h 148739"/>
                  <a:gd name="connsiteX8" fmla="*/ 20121 w 78666"/>
                  <a:gd name="connsiteY8" fmla="*/ 43420 h 148739"/>
                  <a:gd name="connsiteX9" fmla="*/ 0 w 78666"/>
                  <a:gd name="connsiteY9" fmla="*/ 43420 h 148739"/>
                  <a:gd name="connsiteX10" fmla="*/ 0 w 78666"/>
                  <a:gd name="connsiteY10" fmla="*/ 62737 h 148739"/>
                  <a:gd name="connsiteX11" fmla="*/ 20121 w 78666"/>
                  <a:gd name="connsiteY11" fmla="*/ 62737 h 148739"/>
                  <a:gd name="connsiteX12" fmla="*/ 20121 w 78666"/>
                  <a:gd name="connsiteY12" fmla="*/ 148739 h 148739"/>
                  <a:gd name="connsiteX13" fmla="*/ 47996 w 78666"/>
                  <a:gd name="connsiteY13" fmla="*/ 148739 h 148739"/>
                  <a:gd name="connsiteX14" fmla="*/ 47996 w 78666"/>
                  <a:gd name="connsiteY14" fmla="*/ 62703 h 148739"/>
                  <a:gd name="connsiteX15" fmla="*/ 75872 w 78666"/>
                  <a:gd name="connsiteY15" fmla="*/ 62703 h 148739"/>
                  <a:gd name="connsiteX16" fmla="*/ 75872 w 78666"/>
                  <a:gd name="connsiteY16" fmla="*/ 43385 h 148739"/>
                  <a:gd name="connsiteX17" fmla="*/ 47996 w 78666"/>
                  <a:gd name="connsiteY17" fmla="*/ 43385 h 148739"/>
                  <a:gd name="connsiteX18" fmla="*/ 47996 w 78666"/>
                  <a:gd name="connsiteY18" fmla="*/ 37202 h 148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8666" h="148739">
                    <a:moveTo>
                      <a:pt x="47996" y="37202"/>
                    </a:moveTo>
                    <a:cubicBezTo>
                      <a:pt x="47996" y="27247"/>
                      <a:pt x="53026" y="22286"/>
                      <a:pt x="63122" y="22286"/>
                    </a:cubicBezTo>
                    <a:cubicBezTo>
                      <a:pt x="68431" y="22286"/>
                      <a:pt x="73601" y="22880"/>
                      <a:pt x="78666" y="24068"/>
                    </a:cubicBezTo>
                    <a:lnTo>
                      <a:pt x="78666" y="2375"/>
                    </a:lnTo>
                    <a:cubicBezTo>
                      <a:pt x="76536" y="1712"/>
                      <a:pt x="73496" y="1153"/>
                      <a:pt x="69514" y="699"/>
                    </a:cubicBezTo>
                    <a:cubicBezTo>
                      <a:pt x="65532" y="245"/>
                      <a:pt x="61864" y="0"/>
                      <a:pt x="58581" y="0"/>
                    </a:cubicBezTo>
                    <a:cubicBezTo>
                      <a:pt x="45691" y="0"/>
                      <a:pt x="36085" y="2969"/>
                      <a:pt x="29692" y="8873"/>
                    </a:cubicBezTo>
                    <a:cubicBezTo>
                      <a:pt x="23334" y="14776"/>
                      <a:pt x="20121" y="24313"/>
                      <a:pt x="20121" y="37447"/>
                    </a:cubicBezTo>
                    <a:lnTo>
                      <a:pt x="20121" y="43420"/>
                    </a:lnTo>
                    <a:lnTo>
                      <a:pt x="0" y="43420"/>
                    </a:lnTo>
                    <a:lnTo>
                      <a:pt x="0" y="62737"/>
                    </a:lnTo>
                    <a:lnTo>
                      <a:pt x="20121" y="62737"/>
                    </a:lnTo>
                    <a:lnTo>
                      <a:pt x="20121" y="148739"/>
                    </a:lnTo>
                    <a:lnTo>
                      <a:pt x="47996" y="148739"/>
                    </a:lnTo>
                    <a:lnTo>
                      <a:pt x="47996" y="62703"/>
                    </a:lnTo>
                    <a:lnTo>
                      <a:pt x="75872" y="62703"/>
                    </a:lnTo>
                    <a:lnTo>
                      <a:pt x="75872" y="43385"/>
                    </a:lnTo>
                    <a:lnTo>
                      <a:pt x="47996" y="43385"/>
                    </a:lnTo>
                    <a:lnTo>
                      <a:pt x="47996" y="3720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27828E4E-27E7-488E-BE3B-14CBE3F449A2}"/>
                  </a:ext>
                </a:extLst>
              </p:cNvPr>
              <p:cNvSpPr/>
              <p:nvPr/>
            </p:nvSpPr>
            <p:spPr>
              <a:xfrm>
                <a:off x="11015016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19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090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D8CC0707-E2BE-4E6B-8DAF-FABFE46C0FE6}"/>
                  </a:ext>
                </a:extLst>
              </p:cNvPr>
              <p:cNvSpPr/>
              <p:nvPr/>
            </p:nvSpPr>
            <p:spPr>
              <a:xfrm>
                <a:off x="11136264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ABF3A635-1704-4B06-88CD-1C250F2D7304}"/>
                  </a:ext>
                </a:extLst>
              </p:cNvPr>
              <p:cNvSpPr/>
              <p:nvPr/>
            </p:nvSpPr>
            <p:spPr>
              <a:xfrm>
                <a:off x="11179684" y="205873"/>
                <a:ext cx="106297" cy="146748"/>
              </a:xfrm>
              <a:custGeom>
                <a:avLst/>
                <a:gdLst>
                  <a:gd name="connsiteX0" fmla="*/ 78422 w 106297"/>
                  <a:gd name="connsiteY0" fmla="*/ 51769 h 146748"/>
                  <a:gd name="connsiteX1" fmla="*/ 78038 w 106297"/>
                  <a:gd name="connsiteY1" fmla="*/ 51769 h 146748"/>
                  <a:gd name="connsiteX2" fmla="*/ 65008 w 106297"/>
                  <a:gd name="connsiteY2" fmla="*/ 40311 h 146748"/>
                  <a:gd name="connsiteX3" fmla="*/ 45586 w 106297"/>
                  <a:gd name="connsiteY3" fmla="*/ 36224 h 146748"/>
                  <a:gd name="connsiteX4" fmla="*/ 22182 w 106297"/>
                  <a:gd name="connsiteY4" fmla="*/ 43106 h 146748"/>
                  <a:gd name="connsiteX5" fmla="*/ 5869 w 106297"/>
                  <a:gd name="connsiteY5" fmla="*/ 62528 h 146748"/>
                  <a:gd name="connsiteX6" fmla="*/ 0 w 106297"/>
                  <a:gd name="connsiteY6" fmla="*/ 91591 h 146748"/>
                  <a:gd name="connsiteX7" fmla="*/ 5973 w 106297"/>
                  <a:gd name="connsiteY7" fmla="*/ 120654 h 146748"/>
                  <a:gd name="connsiteX8" fmla="*/ 22391 w 106297"/>
                  <a:gd name="connsiteY8" fmla="*/ 139972 h 146748"/>
                  <a:gd name="connsiteX9" fmla="*/ 46180 w 106297"/>
                  <a:gd name="connsiteY9" fmla="*/ 146748 h 146748"/>
                  <a:gd name="connsiteX10" fmla="*/ 65776 w 106297"/>
                  <a:gd name="connsiteY10" fmla="*/ 142452 h 146748"/>
                  <a:gd name="connsiteX11" fmla="*/ 79225 w 106297"/>
                  <a:gd name="connsiteY11" fmla="*/ 129806 h 146748"/>
                  <a:gd name="connsiteX12" fmla="*/ 79610 w 106297"/>
                  <a:gd name="connsiteY12" fmla="*/ 129806 h 146748"/>
                  <a:gd name="connsiteX13" fmla="*/ 79610 w 106297"/>
                  <a:gd name="connsiteY13" fmla="*/ 144128 h 146748"/>
                  <a:gd name="connsiteX14" fmla="*/ 106297 w 106297"/>
                  <a:gd name="connsiteY14" fmla="*/ 144128 h 146748"/>
                  <a:gd name="connsiteX15" fmla="*/ 106297 w 106297"/>
                  <a:gd name="connsiteY15" fmla="*/ 0 h 146748"/>
                  <a:gd name="connsiteX16" fmla="*/ 78422 w 106297"/>
                  <a:gd name="connsiteY16" fmla="*/ 0 h 146748"/>
                  <a:gd name="connsiteX17" fmla="*/ 78422 w 106297"/>
                  <a:gd name="connsiteY17" fmla="*/ 51769 h 146748"/>
                  <a:gd name="connsiteX18" fmla="*/ 72938 w 106297"/>
                  <a:gd name="connsiteY18" fmla="*/ 116672 h 146748"/>
                  <a:gd name="connsiteX19" fmla="*/ 54319 w 106297"/>
                  <a:gd name="connsiteY19" fmla="*/ 125440 h 146748"/>
                  <a:gd name="connsiteX20" fmla="*/ 35386 w 106297"/>
                  <a:gd name="connsiteY20" fmla="*/ 116672 h 146748"/>
                  <a:gd name="connsiteX21" fmla="*/ 28400 w 106297"/>
                  <a:gd name="connsiteY21" fmla="*/ 91591 h 146748"/>
                  <a:gd name="connsiteX22" fmla="*/ 35281 w 106297"/>
                  <a:gd name="connsiteY22" fmla="*/ 66300 h 146748"/>
                  <a:gd name="connsiteX23" fmla="*/ 54284 w 106297"/>
                  <a:gd name="connsiteY23" fmla="*/ 57533 h 146748"/>
                  <a:gd name="connsiteX24" fmla="*/ 72903 w 106297"/>
                  <a:gd name="connsiteY24" fmla="*/ 66300 h 146748"/>
                  <a:gd name="connsiteX25" fmla="*/ 79784 w 106297"/>
                  <a:gd name="connsiteY25" fmla="*/ 91591 h 146748"/>
                  <a:gd name="connsiteX26" fmla="*/ 72938 w 106297"/>
                  <a:gd name="connsiteY26" fmla="*/ 116672 h 146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6297" h="146748">
                    <a:moveTo>
                      <a:pt x="78422" y="51769"/>
                    </a:moveTo>
                    <a:lnTo>
                      <a:pt x="78038" y="51769"/>
                    </a:lnTo>
                    <a:cubicBezTo>
                      <a:pt x="74964" y="46843"/>
                      <a:pt x="70632" y="43036"/>
                      <a:pt x="65008" y="40311"/>
                    </a:cubicBezTo>
                    <a:cubicBezTo>
                      <a:pt x="59349" y="37587"/>
                      <a:pt x="52887" y="36224"/>
                      <a:pt x="45586" y="36224"/>
                    </a:cubicBezTo>
                    <a:cubicBezTo>
                      <a:pt x="36958" y="36224"/>
                      <a:pt x="29168" y="38530"/>
                      <a:pt x="22182" y="43106"/>
                    </a:cubicBezTo>
                    <a:cubicBezTo>
                      <a:pt x="15195" y="47682"/>
                      <a:pt x="9781" y="54144"/>
                      <a:pt x="5869" y="62528"/>
                    </a:cubicBezTo>
                    <a:cubicBezTo>
                      <a:pt x="1956" y="70877"/>
                      <a:pt x="0" y="80588"/>
                      <a:pt x="0" y="91591"/>
                    </a:cubicBezTo>
                    <a:cubicBezTo>
                      <a:pt x="0" y="102595"/>
                      <a:pt x="1991" y="112306"/>
                      <a:pt x="5973" y="120654"/>
                    </a:cubicBezTo>
                    <a:cubicBezTo>
                      <a:pt x="9956" y="129003"/>
                      <a:pt x="15440" y="135465"/>
                      <a:pt x="22391" y="139972"/>
                    </a:cubicBezTo>
                    <a:cubicBezTo>
                      <a:pt x="29378" y="144478"/>
                      <a:pt x="37307" y="146748"/>
                      <a:pt x="46180" y="146748"/>
                    </a:cubicBezTo>
                    <a:cubicBezTo>
                      <a:pt x="53341" y="146748"/>
                      <a:pt x="59873" y="145316"/>
                      <a:pt x="65776" y="142452"/>
                    </a:cubicBezTo>
                    <a:cubicBezTo>
                      <a:pt x="71680" y="139587"/>
                      <a:pt x="76151" y="135396"/>
                      <a:pt x="79225" y="129806"/>
                    </a:cubicBezTo>
                    <a:lnTo>
                      <a:pt x="79610" y="129806"/>
                    </a:lnTo>
                    <a:lnTo>
                      <a:pt x="79610" y="144128"/>
                    </a:lnTo>
                    <a:lnTo>
                      <a:pt x="106297" y="144128"/>
                    </a:lnTo>
                    <a:lnTo>
                      <a:pt x="106297" y="0"/>
                    </a:lnTo>
                    <a:lnTo>
                      <a:pt x="78422" y="0"/>
                    </a:lnTo>
                    <a:lnTo>
                      <a:pt x="78422" y="51769"/>
                    </a:lnTo>
                    <a:close/>
                    <a:moveTo>
                      <a:pt x="72938" y="116672"/>
                    </a:moveTo>
                    <a:cubicBezTo>
                      <a:pt x="68362" y="122506"/>
                      <a:pt x="62144" y="125440"/>
                      <a:pt x="54319" y="125440"/>
                    </a:cubicBezTo>
                    <a:cubicBezTo>
                      <a:pt x="46354" y="125440"/>
                      <a:pt x="40067" y="122506"/>
                      <a:pt x="35386" y="116672"/>
                    </a:cubicBezTo>
                    <a:cubicBezTo>
                      <a:pt x="30740" y="110838"/>
                      <a:pt x="28400" y="102455"/>
                      <a:pt x="28400" y="91591"/>
                    </a:cubicBezTo>
                    <a:cubicBezTo>
                      <a:pt x="28400" y="80588"/>
                      <a:pt x="30705" y="72134"/>
                      <a:pt x="35281" y="66300"/>
                    </a:cubicBezTo>
                    <a:cubicBezTo>
                      <a:pt x="39857" y="60467"/>
                      <a:pt x="46180" y="57533"/>
                      <a:pt x="54284" y="57533"/>
                    </a:cubicBezTo>
                    <a:cubicBezTo>
                      <a:pt x="62109" y="57533"/>
                      <a:pt x="68327" y="60467"/>
                      <a:pt x="72903" y="66300"/>
                    </a:cubicBezTo>
                    <a:cubicBezTo>
                      <a:pt x="77479" y="72134"/>
                      <a:pt x="79784" y="80588"/>
                      <a:pt x="79784" y="91591"/>
                    </a:cubicBezTo>
                    <a:cubicBezTo>
                      <a:pt x="79819" y="102490"/>
                      <a:pt x="77514" y="110838"/>
                      <a:pt x="72938" y="116672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25324E33-C06B-4244-92EA-0FC62FFBA3CB}"/>
                  </a:ext>
                </a:extLst>
              </p:cNvPr>
              <p:cNvSpPr/>
              <p:nvPr/>
            </p:nvSpPr>
            <p:spPr>
              <a:xfrm>
                <a:off x="11406647" y="115243"/>
                <a:ext cx="366795" cy="288554"/>
              </a:xfrm>
              <a:custGeom>
                <a:avLst/>
                <a:gdLst>
                  <a:gd name="connsiteX0" fmla="*/ 362825 w 366795"/>
                  <a:gd name="connsiteY0" fmla="*/ 48014 h 288554"/>
                  <a:gd name="connsiteX1" fmla="*/ 359157 w 366795"/>
                  <a:gd name="connsiteY1" fmla="*/ 45813 h 288554"/>
                  <a:gd name="connsiteX2" fmla="*/ 262186 w 366795"/>
                  <a:gd name="connsiteY2" fmla="*/ 10846 h 288554"/>
                  <a:gd name="connsiteX3" fmla="*/ 172621 w 366795"/>
                  <a:gd name="connsiteY3" fmla="*/ 541 h 288554"/>
                  <a:gd name="connsiteX4" fmla="*/ 303 w 366795"/>
                  <a:gd name="connsiteY4" fmla="*/ 172720 h 288554"/>
                  <a:gd name="connsiteX5" fmla="*/ 71040 w 366795"/>
                  <a:gd name="connsiteY5" fmla="*/ 287646 h 288554"/>
                  <a:gd name="connsiteX6" fmla="*/ 77747 w 366795"/>
                  <a:gd name="connsiteY6" fmla="*/ 287191 h 288554"/>
                  <a:gd name="connsiteX7" fmla="*/ 79039 w 366795"/>
                  <a:gd name="connsiteY7" fmla="*/ 280450 h 288554"/>
                  <a:gd name="connsiteX8" fmla="*/ 66045 w 366795"/>
                  <a:gd name="connsiteY8" fmla="*/ 212368 h 288554"/>
                  <a:gd name="connsiteX9" fmla="*/ 150090 w 366795"/>
                  <a:gd name="connsiteY9" fmla="*/ 111450 h 288554"/>
                  <a:gd name="connsiteX10" fmla="*/ 234625 w 366795"/>
                  <a:gd name="connsiteY10" fmla="*/ 111380 h 288554"/>
                  <a:gd name="connsiteX11" fmla="*/ 318322 w 366795"/>
                  <a:gd name="connsiteY11" fmla="*/ 142294 h 288554"/>
                  <a:gd name="connsiteX12" fmla="*/ 323107 w 366795"/>
                  <a:gd name="connsiteY12" fmla="*/ 143447 h 288554"/>
                  <a:gd name="connsiteX13" fmla="*/ 332294 w 366795"/>
                  <a:gd name="connsiteY13" fmla="*/ 139605 h 288554"/>
                  <a:gd name="connsiteX14" fmla="*/ 334495 w 366795"/>
                  <a:gd name="connsiteY14" fmla="*/ 135937 h 288554"/>
                  <a:gd name="connsiteX15" fmla="*/ 365619 w 366795"/>
                  <a:gd name="connsiteY15" fmla="*/ 61986 h 288554"/>
                  <a:gd name="connsiteX16" fmla="*/ 366772 w 366795"/>
                  <a:gd name="connsiteY16" fmla="*/ 57201 h 288554"/>
                  <a:gd name="connsiteX17" fmla="*/ 362825 w 366795"/>
                  <a:gd name="connsiteY17" fmla="*/ 48014 h 2885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66795" h="288554">
                    <a:moveTo>
                      <a:pt x="362825" y="48014"/>
                    </a:moveTo>
                    <a:cubicBezTo>
                      <a:pt x="361916" y="47245"/>
                      <a:pt x="360310" y="46267"/>
                      <a:pt x="359157" y="45813"/>
                    </a:cubicBezTo>
                    <a:cubicBezTo>
                      <a:pt x="326181" y="32259"/>
                      <a:pt x="294638" y="21046"/>
                      <a:pt x="262186" y="10846"/>
                    </a:cubicBezTo>
                    <a:cubicBezTo>
                      <a:pt x="231342" y="1170"/>
                      <a:pt x="199868" y="-1240"/>
                      <a:pt x="172621" y="541"/>
                    </a:cubicBezTo>
                    <a:cubicBezTo>
                      <a:pt x="71704" y="7178"/>
                      <a:pt x="-5461" y="85530"/>
                      <a:pt x="303" y="172720"/>
                    </a:cubicBezTo>
                    <a:cubicBezTo>
                      <a:pt x="3447" y="220332"/>
                      <a:pt x="30624" y="261132"/>
                      <a:pt x="71040" y="287646"/>
                    </a:cubicBezTo>
                    <a:cubicBezTo>
                      <a:pt x="73066" y="288973"/>
                      <a:pt x="75825" y="288868"/>
                      <a:pt x="77747" y="287191"/>
                    </a:cubicBezTo>
                    <a:cubicBezTo>
                      <a:pt x="79738" y="285480"/>
                      <a:pt x="80192" y="282650"/>
                      <a:pt x="79039" y="280450"/>
                    </a:cubicBezTo>
                    <a:cubicBezTo>
                      <a:pt x="68560" y="260573"/>
                      <a:pt x="63459" y="237309"/>
                      <a:pt x="66045" y="212368"/>
                    </a:cubicBezTo>
                    <a:cubicBezTo>
                      <a:pt x="70865" y="165734"/>
                      <a:pt x="105203" y="124898"/>
                      <a:pt x="150090" y="111450"/>
                    </a:cubicBezTo>
                    <a:cubicBezTo>
                      <a:pt x="175206" y="103904"/>
                      <a:pt x="205178" y="101983"/>
                      <a:pt x="234625" y="111380"/>
                    </a:cubicBezTo>
                    <a:cubicBezTo>
                      <a:pt x="262536" y="120287"/>
                      <a:pt x="287686" y="129614"/>
                      <a:pt x="318322" y="142294"/>
                    </a:cubicBezTo>
                    <a:cubicBezTo>
                      <a:pt x="319614" y="142818"/>
                      <a:pt x="321780" y="143342"/>
                      <a:pt x="323107" y="143447"/>
                    </a:cubicBezTo>
                    <a:cubicBezTo>
                      <a:pt x="326985" y="143727"/>
                      <a:pt x="329744" y="142539"/>
                      <a:pt x="332294" y="139605"/>
                    </a:cubicBezTo>
                    <a:cubicBezTo>
                      <a:pt x="333063" y="138696"/>
                      <a:pt x="334006" y="137090"/>
                      <a:pt x="334495" y="135937"/>
                    </a:cubicBezTo>
                    <a:cubicBezTo>
                      <a:pt x="339595" y="124340"/>
                      <a:pt x="361323" y="72641"/>
                      <a:pt x="365619" y="61986"/>
                    </a:cubicBezTo>
                    <a:cubicBezTo>
                      <a:pt x="366143" y="60659"/>
                      <a:pt x="366667" y="58528"/>
                      <a:pt x="366772" y="57201"/>
                    </a:cubicBezTo>
                    <a:cubicBezTo>
                      <a:pt x="366982" y="53288"/>
                      <a:pt x="365794" y="50529"/>
                      <a:pt x="362825" y="48014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  <p:grpSp>
          <p:nvGrpSpPr>
            <p:cNvPr id="22" name="Graphic 4">
              <a:extLst>
                <a:ext uri="{FF2B5EF4-FFF2-40B4-BE49-F238E27FC236}">
                  <a16:creationId xmlns:a16="http://schemas.microsoft.com/office/drawing/2014/main" id="{3FE6BE93-F76E-4F19-B763-1728B655C9D7}"/>
                </a:ext>
              </a:extLst>
            </p:cNvPr>
            <p:cNvGrpSpPr/>
            <p:nvPr/>
          </p:nvGrpSpPr>
          <p:grpSpPr>
            <a:xfrm>
              <a:off x="10347784" y="321741"/>
              <a:ext cx="1435230" cy="288519"/>
              <a:chOff x="10347784" y="321741"/>
              <a:chExt cx="1435230" cy="288519"/>
            </a:xfrm>
            <a:solidFill>
              <a:srgbClr val="00274F"/>
            </a:solidFill>
          </p:grpSpPr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1CBB78D3-243F-4DC5-ABA9-1033D03D2551}"/>
                  </a:ext>
                </a:extLst>
              </p:cNvPr>
              <p:cNvSpPr/>
              <p:nvPr/>
            </p:nvSpPr>
            <p:spPr>
              <a:xfrm>
                <a:off x="10347784" y="420808"/>
                <a:ext cx="58231" cy="79819"/>
              </a:xfrm>
              <a:custGeom>
                <a:avLst/>
                <a:gdLst>
                  <a:gd name="connsiteX0" fmla="*/ 0 w 58231"/>
                  <a:gd name="connsiteY0" fmla="*/ 79819 h 79819"/>
                  <a:gd name="connsiteX1" fmla="*/ 58231 w 58231"/>
                  <a:gd name="connsiteY1" fmla="*/ 79819 h 79819"/>
                  <a:gd name="connsiteX2" fmla="*/ 58231 w 58231"/>
                  <a:gd name="connsiteY2" fmla="*/ 66196 h 79819"/>
                  <a:gd name="connsiteX3" fmla="*/ 16767 w 58231"/>
                  <a:gd name="connsiteY3" fmla="*/ 66196 h 79819"/>
                  <a:gd name="connsiteX4" fmla="*/ 16767 w 58231"/>
                  <a:gd name="connsiteY4" fmla="*/ 45411 h 79819"/>
                  <a:gd name="connsiteX5" fmla="*/ 55192 w 58231"/>
                  <a:gd name="connsiteY5" fmla="*/ 45411 h 79819"/>
                  <a:gd name="connsiteX6" fmla="*/ 55192 w 58231"/>
                  <a:gd name="connsiteY6" fmla="*/ 32556 h 79819"/>
                  <a:gd name="connsiteX7" fmla="*/ 16767 w 58231"/>
                  <a:gd name="connsiteY7" fmla="*/ 32556 h 79819"/>
                  <a:gd name="connsiteX8" fmla="*/ 16767 w 58231"/>
                  <a:gd name="connsiteY8" fmla="*/ 13204 h 79819"/>
                  <a:gd name="connsiteX9" fmla="*/ 58231 w 58231"/>
                  <a:gd name="connsiteY9" fmla="*/ 13204 h 79819"/>
                  <a:gd name="connsiteX10" fmla="*/ 58231 w 58231"/>
                  <a:gd name="connsiteY10" fmla="*/ 0 h 79819"/>
                  <a:gd name="connsiteX11" fmla="*/ 0 w 58231"/>
                  <a:gd name="connsiteY11" fmla="*/ 0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8231" h="79819">
                    <a:moveTo>
                      <a:pt x="0" y="79819"/>
                    </a:moveTo>
                    <a:lnTo>
                      <a:pt x="58231" y="79819"/>
                    </a:lnTo>
                    <a:lnTo>
                      <a:pt x="58231" y="66196"/>
                    </a:lnTo>
                    <a:lnTo>
                      <a:pt x="16767" y="66196"/>
                    </a:lnTo>
                    <a:lnTo>
                      <a:pt x="16767" y="45411"/>
                    </a:lnTo>
                    <a:lnTo>
                      <a:pt x="55192" y="45411"/>
                    </a:lnTo>
                    <a:lnTo>
                      <a:pt x="55192" y="32556"/>
                    </a:lnTo>
                    <a:lnTo>
                      <a:pt x="16767" y="32556"/>
                    </a:lnTo>
                    <a:lnTo>
                      <a:pt x="16767" y="13204"/>
                    </a:lnTo>
                    <a:lnTo>
                      <a:pt x="58231" y="13204"/>
                    </a:lnTo>
                    <a:lnTo>
                      <a:pt x="582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A1E7432A-CB0E-4700-BD3B-C7226B0F56E9}"/>
                  </a:ext>
                </a:extLst>
              </p:cNvPr>
              <p:cNvSpPr/>
              <p:nvPr/>
            </p:nvSpPr>
            <p:spPr>
              <a:xfrm>
                <a:off x="10416984" y="440056"/>
                <a:ext cx="54982" cy="60606"/>
              </a:xfrm>
              <a:custGeom>
                <a:avLst/>
                <a:gdLst>
                  <a:gd name="connsiteX0" fmla="*/ 34198 w 54982"/>
                  <a:gd name="connsiteY0" fmla="*/ 0 h 60606"/>
                  <a:gd name="connsiteX1" fmla="*/ 23020 w 54982"/>
                  <a:gd name="connsiteY1" fmla="*/ 2585 h 60606"/>
                  <a:gd name="connsiteX2" fmla="*/ 15195 w 54982"/>
                  <a:gd name="connsiteY2" fmla="*/ 9501 h 60606"/>
                  <a:gd name="connsiteX3" fmla="*/ 14986 w 54982"/>
                  <a:gd name="connsiteY3" fmla="*/ 9501 h 60606"/>
                  <a:gd name="connsiteX4" fmla="*/ 14986 w 54982"/>
                  <a:gd name="connsiteY4" fmla="*/ 1467 h 60606"/>
                  <a:gd name="connsiteX5" fmla="*/ 0 w 54982"/>
                  <a:gd name="connsiteY5" fmla="*/ 1467 h 60606"/>
                  <a:gd name="connsiteX6" fmla="*/ 0 w 54982"/>
                  <a:gd name="connsiteY6" fmla="*/ 60607 h 60606"/>
                  <a:gd name="connsiteX7" fmla="*/ 15649 w 54982"/>
                  <a:gd name="connsiteY7" fmla="*/ 60607 h 60606"/>
                  <a:gd name="connsiteX8" fmla="*/ 15649 w 54982"/>
                  <a:gd name="connsiteY8" fmla="*/ 28400 h 60606"/>
                  <a:gd name="connsiteX9" fmla="*/ 19352 w 54982"/>
                  <a:gd name="connsiteY9" fmla="*/ 16732 h 60606"/>
                  <a:gd name="connsiteX10" fmla="*/ 28295 w 54982"/>
                  <a:gd name="connsiteY10" fmla="*/ 12645 h 60606"/>
                  <a:gd name="connsiteX11" fmla="*/ 36609 w 54982"/>
                  <a:gd name="connsiteY11" fmla="*/ 15719 h 60606"/>
                  <a:gd name="connsiteX12" fmla="*/ 39333 w 54982"/>
                  <a:gd name="connsiteY12" fmla="*/ 25710 h 60606"/>
                  <a:gd name="connsiteX13" fmla="*/ 39333 w 54982"/>
                  <a:gd name="connsiteY13" fmla="*/ 60572 h 60606"/>
                  <a:gd name="connsiteX14" fmla="*/ 54983 w 54982"/>
                  <a:gd name="connsiteY14" fmla="*/ 60572 h 60606"/>
                  <a:gd name="connsiteX15" fmla="*/ 54983 w 54982"/>
                  <a:gd name="connsiteY15" fmla="*/ 21553 h 60606"/>
                  <a:gd name="connsiteX16" fmla="*/ 49184 w 54982"/>
                  <a:gd name="connsiteY16" fmla="*/ 5449 h 60606"/>
                  <a:gd name="connsiteX17" fmla="*/ 34198 w 54982"/>
                  <a:gd name="connsiteY17" fmla="*/ 0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4198" y="0"/>
                    </a:moveTo>
                    <a:cubicBezTo>
                      <a:pt x="29937" y="0"/>
                      <a:pt x="26234" y="873"/>
                      <a:pt x="23020" y="2585"/>
                    </a:cubicBezTo>
                    <a:cubicBezTo>
                      <a:pt x="19806" y="4297"/>
                      <a:pt x="17221" y="6602"/>
                      <a:pt x="15195" y="9501"/>
                    </a:cubicBezTo>
                    <a:lnTo>
                      <a:pt x="14986" y="9501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28400"/>
                    </a:lnTo>
                    <a:cubicBezTo>
                      <a:pt x="15649" y="23334"/>
                      <a:pt x="16872" y="19457"/>
                      <a:pt x="19352" y="16732"/>
                    </a:cubicBezTo>
                    <a:cubicBezTo>
                      <a:pt x="21797" y="14008"/>
                      <a:pt x="24802" y="12645"/>
                      <a:pt x="28295" y="12645"/>
                    </a:cubicBezTo>
                    <a:cubicBezTo>
                      <a:pt x="32032" y="12645"/>
                      <a:pt x="34792" y="13658"/>
                      <a:pt x="36609" y="15719"/>
                    </a:cubicBezTo>
                    <a:cubicBezTo>
                      <a:pt x="38425" y="17780"/>
                      <a:pt x="39333" y="21099"/>
                      <a:pt x="39333" y="25710"/>
                    </a:cubicBezTo>
                    <a:lnTo>
                      <a:pt x="39333" y="60572"/>
                    </a:lnTo>
                    <a:lnTo>
                      <a:pt x="54983" y="60572"/>
                    </a:lnTo>
                    <a:lnTo>
                      <a:pt x="54983" y="21553"/>
                    </a:lnTo>
                    <a:cubicBezTo>
                      <a:pt x="54983" y="14462"/>
                      <a:pt x="53027" y="9117"/>
                      <a:pt x="49184" y="5449"/>
                    </a:cubicBezTo>
                    <a:cubicBezTo>
                      <a:pt x="45272" y="1816"/>
                      <a:pt x="40276" y="0"/>
                      <a:pt x="34198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AAF843C5-B312-4B59-BCEB-2650BAA6D8AE}"/>
                  </a:ext>
                </a:extLst>
              </p:cNvPr>
              <p:cNvSpPr/>
              <p:nvPr/>
            </p:nvSpPr>
            <p:spPr>
              <a:xfrm>
                <a:off x="10481852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8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4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7" y="19562"/>
                      <a:pt x="55856" y="14951"/>
                    </a:cubicBezTo>
                    <a:cubicBezTo>
                      <a:pt x="53620" y="10270"/>
                      <a:pt x="50267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A5D869BC-21CB-474A-B6AD-1736B9A2B85F}"/>
                  </a:ext>
                </a:extLst>
              </p:cNvPr>
              <p:cNvSpPr/>
              <p:nvPr/>
            </p:nvSpPr>
            <p:spPr>
              <a:xfrm>
                <a:off x="10549899" y="440021"/>
                <a:ext cx="37446" cy="60606"/>
              </a:xfrm>
              <a:custGeom>
                <a:avLst/>
                <a:gdLst>
                  <a:gd name="connsiteX0" fmla="*/ 22391 w 37446"/>
                  <a:gd name="connsiteY0" fmla="*/ 2934 h 60606"/>
                  <a:gd name="connsiteX1" fmla="*/ 15195 w 37446"/>
                  <a:gd name="connsiteY1" fmla="*/ 10864 h 60606"/>
                  <a:gd name="connsiteX2" fmla="*/ 14986 w 37446"/>
                  <a:gd name="connsiteY2" fmla="*/ 10864 h 60606"/>
                  <a:gd name="connsiteX3" fmla="*/ 14986 w 37446"/>
                  <a:gd name="connsiteY3" fmla="*/ 1467 h 60606"/>
                  <a:gd name="connsiteX4" fmla="*/ 0 w 37446"/>
                  <a:gd name="connsiteY4" fmla="*/ 1467 h 60606"/>
                  <a:gd name="connsiteX5" fmla="*/ 0 w 37446"/>
                  <a:gd name="connsiteY5" fmla="*/ 60607 h 60606"/>
                  <a:gd name="connsiteX6" fmla="*/ 15649 w 37446"/>
                  <a:gd name="connsiteY6" fmla="*/ 60607 h 60606"/>
                  <a:gd name="connsiteX7" fmla="*/ 15649 w 37446"/>
                  <a:gd name="connsiteY7" fmla="*/ 31089 h 60606"/>
                  <a:gd name="connsiteX8" fmla="*/ 31299 w 37446"/>
                  <a:gd name="connsiteY8" fmla="*/ 14671 h 60606"/>
                  <a:gd name="connsiteX9" fmla="*/ 34932 w 37446"/>
                  <a:gd name="connsiteY9" fmla="*/ 14881 h 60606"/>
                  <a:gd name="connsiteX10" fmla="*/ 37447 w 37446"/>
                  <a:gd name="connsiteY10" fmla="*/ 15090 h 60606"/>
                  <a:gd name="connsiteX11" fmla="*/ 37447 w 37446"/>
                  <a:gd name="connsiteY11" fmla="*/ 454 h 60606"/>
                  <a:gd name="connsiteX12" fmla="*/ 33430 w 37446"/>
                  <a:gd name="connsiteY12" fmla="*/ 0 h 60606"/>
                  <a:gd name="connsiteX13" fmla="*/ 22391 w 37446"/>
                  <a:gd name="connsiteY13" fmla="*/ 2934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446" h="60606">
                    <a:moveTo>
                      <a:pt x="22391" y="2934"/>
                    </a:moveTo>
                    <a:cubicBezTo>
                      <a:pt x="19282" y="4890"/>
                      <a:pt x="16907" y="7510"/>
                      <a:pt x="15195" y="10864"/>
                    </a:cubicBezTo>
                    <a:lnTo>
                      <a:pt x="14986" y="10864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31089"/>
                    </a:lnTo>
                    <a:cubicBezTo>
                      <a:pt x="15649" y="20121"/>
                      <a:pt x="20854" y="14671"/>
                      <a:pt x="31299" y="14671"/>
                    </a:cubicBezTo>
                    <a:cubicBezTo>
                      <a:pt x="32417" y="14671"/>
                      <a:pt x="33639" y="14741"/>
                      <a:pt x="34932" y="14881"/>
                    </a:cubicBezTo>
                    <a:cubicBezTo>
                      <a:pt x="36224" y="15021"/>
                      <a:pt x="37063" y="15090"/>
                      <a:pt x="37447" y="15090"/>
                    </a:cubicBezTo>
                    <a:lnTo>
                      <a:pt x="37447" y="454"/>
                    </a:lnTo>
                    <a:cubicBezTo>
                      <a:pt x="36119" y="175"/>
                      <a:pt x="34757" y="0"/>
                      <a:pt x="33430" y="0"/>
                    </a:cubicBezTo>
                    <a:cubicBezTo>
                      <a:pt x="29133" y="35"/>
                      <a:pt x="25465" y="1013"/>
                      <a:pt x="22391" y="2934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35649C7D-8AAE-4FA9-99D6-8BB70B2CE79D}"/>
                  </a:ext>
                </a:extLst>
              </p:cNvPr>
              <p:cNvSpPr/>
              <p:nvPr/>
            </p:nvSpPr>
            <p:spPr>
              <a:xfrm>
                <a:off x="10589791" y="440056"/>
                <a:ext cx="58860" cy="82613"/>
              </a:xfrm>
              <a:custGeom>
                <a:avLst/>
                <a:gdLst>
                  <a:gd name="connsiteX0" fmla="*/ 44014 w 58860"/>
                  <a:gd name="connsiteY0" fmla="*/ 8943 h 82613"/>
                  <a:gd name="connsiteX1" fmla="*/ 43804 w 58860"/>
                  <a:gd name="connsiteY1" fmla="*/ 8943 h 82613"/>
                  <a:gd name="connsiteX2" fmla="*/ 36364 w 58860"/>
                  <a:gd name="connsiteY2" fmla="*/ 2166 h 82613"/>
                  <a:gd name="connsiteX3" fmla="*/ 25465 w 58860"/>
                  <a:gd name="connsiteY3" fmla="*/ 0 h 82613"/>
                  <a:gd name="connsiteX4" fmla="*/ 12401 w 58860"/>
                  <a:gd name="connsiteY4" fmla="*/ 3528 h 82613"/>
                  <a:gd name="connsiteX5" fmla="*/ 3284 w 58860"/>
                  <a:gd name="connsiteY5" fmla="*/ 13588 h 82613"/>
                  <a:gd name="connsiteX6" fmla="*/ 0 w 58860"/>
                  <a:gd name="connsiteY6" fmla="*/ 28749 h 82613"/>
                  <a:gd name="connsiteX7" fmla="*/ 3284 w 58860"/>
                  <a:gd name="connsiteY7" fmla="*/ 43909 h 82613"/>
                  <a:gd name="connsiteX8" fmla="*/ 12331 w 58860"/>
                  <a:gd name="connsiteY8" fmla="*/ 53970 h 82613"/>
                  <a:gd name="connsiteX9" fmla="*/ 25256 w 58860"/>
                  <a:gd name="connsiteY9" fmla="*/ 57498 h 82613"/>
                  <a:gd name="connsiteX10" fmla="*/ 35945 w 58860"/>
                  <a:gd name="connsiteY10" fmla="*/ 55472 h 82613"/>
                  <a:gd name="connsiteX11" fmla="*/ 43036 w 58860"/>
                  <a:gd name="connsiteY11" fmla="*/ 49533 h 82613"/>
                  <a:gd name="connsiteX12" fmla="*/ 43246 w 58860"/>
                  <a:gd name="connsiteY12" fmla="*/ 49533 h 82613"/>
                  <a:gd name="connsiteX13" fmla="*/ 43246 w 58860"/>
                  <a:gd name="connsiteY13" fmla="*/ 55681 h 82613"/>
                  <a:gd name="connsiteX14" fmla="*/ 29482 w 58860"/>
                  <a:gd name="connsiteY14" fmla="*/ 70981 h 82613"/>
                  <a:gd name="connsiteX15" fmla="*/ 20749 w 58860"/>
                  <a:gd name="connsiteY15" fmla="*/ 68676 h 82613"/>
                  <a:gd name="connsiteX16" fmla="*/ 15929 w 58860"/>
                  <a:gd name="connsiteY16" fmla="*/ 61585 h 82613"/>
                  <a:gd name="connsiteX17" fmla="*/ 489 w 58860"/>
                  <a:gd name="connsiteY17" fmla="*/ 63261 h 82613"/>
                  <a:gd name="connsiteX18" fmla="*/ 10724 w 58860"/>
                  <a:gd name="connsiteY18" fmla="*/ 77863 h 82613"/>
                  <a:gd name="connsiteX19" fmla="*/ 29448 w 58860"/>
                  <a:gd name="connsiteY19" fmla="*/ 82614 h 82613"/>
                  <a:gd name="connsiteX20" fmla="*/ 50861 w 58860"/>
                  <a:gd name="connsiteY20" fmla="*/ 76291 h 82613"/>
                  <a:gd name="connsiteX21" fmla="*/ 58860 w 58860"/>
                  <a:gd name="connsiteY21" fmla="*/ 56100 h 82613"/>
                  <a:gd name="connsiteX22" fmla="*/ 58860 w 58860"/>
                  <a:gd name="connsiteY22" fmla="*/ 1432 h 82613"/>
                  <a:gd name="connsiteX23" fmla="*/ 43979 w 58860"/>
                  <a:gd name="connsiteY23" fmla="*/ 1432 h 82613"/>
                  <a:gd name="connsiteX24" fmla="*/ 43979 w 58860"/>
                  <a:gd name="connsiteY24" fmla="*/ 8943 h 82613"/>
                  <a:gd name="connsiteX25" fmla="*/ 40346 w 58860"/>
                  <a:gd name="connsiteY25" fmla="*/ 41080 h 82613"/>
                  <a:gd name="connsiteX26" fmla="*/ 30181 w 58860"/>
                  <a:gd name="connsiteY26" fmla="*/ 45726 h 82613"/>
                  <a:gd name="connsiteX27" fmla="*/ 19841 w 58860"/>
                  <a:gd name="connsiteY27" fmla="*/ 41150 h 82613"/>
                  <a:gd name="connsiteX28" fmla="*/ 15999 w 58860"/>
                  <a:gd name="connsiteY28" fmla="*/ 28749 h 82613"/>
                  <a:gd name="connsiteX29" fmla="*/ 19841 w 58860"/>
                  <a:gd name="connsiteY29" fmla="*/ 16523 h 82613"/>
                  <a:gd name="connsiteX30" fmla="*/ 30181 w 58860"/>
                  <a:gd name="connsiteY30" fmla="*/ 11982 h 82613"/>
                  <a:gd name="connsiteX31" fmla="*/ 40346 w 58860"/>
                  <a:gd name="connsiteY31" fmla="*/ 16523 h 82613"/>
                  <a:gd name="connsiteX32" fmla="*/ 44154 w 58860"/>
                  <a:gd name="connsiteY32" fmla="*/ 28749 h 82613"/>
                  <a:gd name="connsiteX33" fmla="*/ 40346 w 58860"/>
                  <a:gd name="connsiteY33" fmla="*/ 41080 h 82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58860" h="82613">
                    <a:moveTo>
                      <a:pt x="44014" y="8943"/>
                    </a:moveTo>
                    <a:lnTo>
                      <a:pt x="43804" y="8943"/>
                    </a:lnTo>
                    <a:cubicBezTo>
                      <a:pt x="42023" y="5903"/>
                      <a:pt x="39543" y="3633"/>
                      <a:pt x="36364" y="2166"/>
                    </a:cubicBezTo>
                    <a:cubicBezTo>
                      <a:pt x="33185" y="699"/>
                      <a:pt x="29552" y="0"/>
                      <a:pt x="25465" y="0"/>
                    </a:cubicBezTo>
                    <a:cubicBezTo>
                      <a:pt x="20610" y="0"/>
                      <a:pt x="16278" y="1188"/>
                      <a:pt x="12401" y="3528"/>
                    </a:cubicBezTo>
                    <a:cubicBezTo>
                      <a:pt x="8523" y="5869"/>
                      <a:pt x="5484" y="9222"/>
                      <a:pt x="3284" y="13588"/>
                    </a:cubicBezTo>
                    <a:cubicBezTo>
                      <a:pt x="1083" y="17955"/>
                      <a:pt x="0" y="22985"/>
                      <a:pt x="0" y="28749"/>
                    </a:cubicBezTo>
                    <a:cubicBezTo>
                      <a:pt x="0" y="34478"/>
                      <a:pt x="1083" y="39543"/>
                      <a:pt x="3284" y="43909"/>
                    </a:cubicBezTo>
                    <a:cubicBezTo>
                      <a:pt x="5484" y="48276"/>
                      <a:pt x="8489" y="51629"/>
                      <a:pt x="12331" y="53970"/>
                    </a:cubicBezTo>
                    <a:cubicBezTo>
                      <a:pt x="16173" y="56310"/>
                      <a:pt x="20470" y="57498"/>
                      <a:pt x="25256" y="57498"/>
                    </a:cubicBezTo>
                    <a:cubicBezTo>
                      <a:pt x="29343" y="57498"/>
                      <a:pt x="32906" y="56834"/>
                      <a:pt x="35945" y="55472"/>
                    </a:cubicBezTo>
                    <a:cubicBezTo>
                      <a:pt x="38949" y="54144"/>
                      <a:pt x="41324" y="52153"/>
                      <a:pt x="43036" y="49533"/>
                    </a:cubicBezTo>
                    <a:lnTo>
                      <a:pt x="43246" y="49533"/>
                    </a:lnTo>
                    <a:lnTo>
                      <a:pt x="43246" y="55681"/>
                    </a:lnTo>
                    <a:cubicBezTo>
                      <a:pt x="43246" y="65881"/>
                      <a:pt x="38669" y="70981"/>
                      <a:pt x="29482" y="70981"/>
                    </a:cubicBezTo>
                    <a:cubicBezTo>
                      <a:pt x="25919" y="70981"/>
                      <a:pt x="22985" y="70213"/>
                      <a:pt x="20749" y="68676"/>
                    </a:cubicBezTo>
                    <a:cubicBezTo>
                      <a:pt x="18514" y="67139"/>
                      <a:pt x="16907" y="64798"/>
                      <a:pt x="15929" y="61585"/>
                    </a:cubicBezTo>
                    <a:lnTo>
                      <a:pt x="489" y="63261"/>
                    </a:lnTo>
                    <a:cubicBezTo>
                      <a:pt x="2201" y="69829"/>
                      <a:pt x="5624" y="74684"/>
                      <a:pt x="10724" y="77863"/>
                    </a:cubicBezTo>
                    <a:cubicBezTo>
                      <a:pt x="15824" y="81042"/>
                      <a:pt x="22077" y="82614"/>
                      <a:pt x="29448" y="82614"/>
                    </a:cubicBezTo>
                    <a:cubicBezTo>
                      <a:pt x="38390" y="82614"/>
                      <a:pt x="45516" y="80518"/>
                      <a:pt x="50861" y="76291"/>
                    </a:cubicBezTo>
                    <a:cubicBezTo>
                      <a:pt x="56170" y="72064"/>
                      <a:pt x="58860" y="65357"/>
                      <a:pt x="58860" y="56100"/>
                    </a:cubicBezTo>
                    <a:lnTo>
                      <a:pt x="58860" y="1432"/>
                    </a:lnTo>
                    <a:lnTo>
                      <a:pt x="43979" y="1432"/>
                    </a:lnTo>
                    <a:lnTo>
                      <a:pt x="43979" y="8943"/>
                    </a:lnTo>
                    <a:close/>
                    <a:moveTo>
                      <a:pt x="40346" y="41080"/>
                    </a:moveTo>
                    <a:cubicBezTo>
                      <a:pt x="37796" y="44189"/>
                      <a:pt x="34408" y="45726"/>
                      <a:pt x="30181" y="45726"/>
                    </a:cubicBezTo>
                    <a:cubicBezTo>
                      <a:pt x="25849" y="45726"/>
                      <a:pt x="22426" y="44189"/>
                      <a:pt x="19841" y="41150"/>
                    </a:cubicBezTo>
                    <a:cubicBezTo>
                      <a:pt x="17256" y="38111"/>
                      <a:pt x="15999" y="33954"/>
                      <a:pt x="15999" y="28749"/>
                    </a:cubicBezTo>
                    <a:cubicBezTo>
                      <a:pt x="15999" y="23614"/>
                      <a:pt x="17291" y="19527"/>
                      <a:pt x="19841" y="16523"/>
                    </a:cubicBezTo>
                    <a:cubicBezTo>
                      <a:pt x="22426" y="13519"/>
                      <a:pt x="25849" y="11982"/>
                      <a:pt x="30181" y="11982"/>
                    </a:cubicBezTo>
                    <a:cubicBezTo>
                      <a:pt x="34443" y="11982"/>
                      <a:pt x="37831" y="13484"/>
                      <a:pt x="40346" y="16523"/>
                    </a:cubicBezTo>
                    <a:cubicBezTo>
                      <a:pt x="42861" y="19527"/>
                      <a:pt x="44154" y="23614"/>
                      <a:pt x="44154" y="28749"/>
                    </a:cubicBezTo>
                    <a:cubicBezTo>
                      <a:pt x="44119" y="33849"/>
                      <a:pt x="42861" y="37971"/>
                      <a:pt x="40346" y="4108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F9A25336-5C09-4E17-8D28-6E7282E572BE}"/>
                  </a:ext>
                </a:extLst>
              </p:cNvPr>
              <p:cNvSpPr/>
              <p:nvPr/>
            </p:nvSpPr>
            <p:spPr>
              <a:xfrm>
                <a:off x="10659410" y="441488"/>
                <a:ext cx="15649" cy="59139"/>
              </a:xfrm>
              <a:custGeom>
                <a:avLst/>
                <a:gdLst>
                  <a:gd name="connsiteX0" fmla="*/ 0 w 15649"/>
                  <a:gd name="connsiteY0" fmla="*/ 0 h 59139"/>
                  <a:gd name="connsiteX1" fmla="*/ 15650 w 15649"/>
                  <a:gd name="connsiteY1" fmla="*/ 0 h 59139"/>
                  <a:gd name="connsiteX2" fmla="*/ 15650 w 15649"/>
                  <a:gd name="connsiteY2" fmla="*/ 59139 h 59139"/>
                  <a:gd name="connsiteX3" fmla="*/ 0 w 15649"/>
                  <a:gd name="connsiteY3" fmla="*/ 59139 h 59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59139">
                    <a:moveTo>
                      <a:pt x="0" y="0"/>
                    </a:moveTo>
                    <a:lnTo>
                      <a:pt x="15650" y="0"/>
                    </a:lnTo>
                    <a:lnTo>
                      <a:pt x="15650" y="59139"/>
                    </a:lnTo>
                    <a:lnTo>
                      <a:pt x="0" y="59139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24296B66-0FB9-45BD-B8BD-B1910C9EA6BD}"/>
                  </a:ext>
                </a:extLst>
              </p:cNvPr>
              <p:cNvSpPr/>
              <p:nvPr/>
            </p:nvSpPr>
            <p:spPr>
              <a:xfrm>
                <a:off x="10657594" y="413333"/>
                <a:ext cx="19282" cy="19282"/>
              </a:xfrm>
              <a:custGeom>
                <a:avLst/>
                <a:gdLst>
                  <a:gd name="connsiteX0" fmla="*/ 9641 w 19282"/>
                  <a:gd name="connsiteY0" fmla="*/ 0 h 19282"/>
                  <a:gd name="connsiteX1" fmla="*/ 2864 w 19282"/>
                  <a:gd name="connsiteY1" fmla="*/ 2864 h 19282"/>
                  <a:gd name="connsiteX2" fmla="*/ 0 w 19282"/>
                  <a:gd name="connsiteY2" fmla="*/ 9641 h 19282"/>
                  <a:gd name="connsiteX3" fmla="*/ 2864 w 19282"/>
                  <a:gd name="connsiteY3" fmla="*/ 16418 h 19282"/>
                  <a:gd name="connsiteX4" fmla="*/ 9641 w 19282"/>
                  <a:gd name="connsiteY4" fmla="*/ 19282 h 19282"/>
                  <a:gd name="connsiteX5" fmla="*/ 16418 w 19282"/>
                  <a:gd name="connsiteY5" fmla="*/ 16418 h 19282"/>
                  <a:gd name="connsiteX6" fmla="*/ 19282 w 19282"/>
                  <a:gd name="connsiteY6" fmla="*/ 9641 h 19282"/>
                  <a:gd name="connsiteX7" fmla="*/ 16418 w 19282"/>
                  <a:gd name="connsiteY7" fmla="*/ 2864 h 19282"/>
                  <a:gd name="connsiteX8" fmla="*/ 9641 w 19282"/>
                  <a:gd name="connsiteY8" fmla="*/ 0 h 19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282" h="19282">
                    <a:moveTo>
                      <a:pt x="9641" y="0"/>
                    </a:moveTo>
                    <a:cubicBezTo>
                      <a:pt x="7021" y="0"/>
                      <a:pt x="4786" y="943"/>
                      <a:pt x="2864" y="2864"/>
                    </a:cubicBezTo>
                    <a:cubicBezTo>
                      <a:pt x="978" y="4751"/>
                      <a:pt x="0" y="7021"/>
                      <a:pt x="0" y="9641"/>
                    </a:cubicBezTo>
                    <a:cubicBezTo>
                      <a:pt x="0" y="12261"/>
                      <a:pt x="943" y="14497"/>
                      <a:pt x="2864" y="16418"/>
                    </a:cubicBezTo>
                    <a:cubicBezTo>
                      <a:pt x="4751" y="18304"/>
                      <a:pt x="7021" y="19282"/>
                      <a:pt x="9641" y="19282"/>
                    </a:cubicBezTo>
                    <a:cubicBezTo>
                      <a:pt x="12261" y="19282"/>
                      <a:pt x="14497" y="18339"/>
                      <a:pt x="16418" y="16418"/>
                    </a:cubicBezTo>
                    <a:cubicBezTo>
                      <a:pt x="18304" y="14532"/>
                      <a:pt x="19282" y="12261"/>
                      <a:pt x="19282" y="9641"/>
                    </a:cubicBezTo>
                    <a:cubicBezTo>
                      <a:pt x="19282" y="7021"/>
                      <a:pt x="18339" y="4786"/>
                      <a:pt x="16418" y="2864"/>
                    </a:cubicBezTo>
                    <a:cubicBezTo>
                      <a:pt x="14497" y="943"/>
                      <a:pt x="12261" y="0"/>
                      <a:pt x="964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FECDACBC-F7C7-4177-AD2A-45877E118B6B}"/>
                  </a:ext>
                </a:extLst>
              </p:cNvPr>
              <p:cNvSpPr/>
              <p:nvPr/>
            </p:nvSpPr>
            <p:spPr>
              <a:xfrm>
                <a:off x="10683513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7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3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6" y="19562"/>
                      <a:pt x="55856" y="14951"/>
                    </a:cubicBezTo>
                    <a:cubicBezTo>
                      <a:pt x="53620" y="10270"/>
                      <a:pt x="50232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A69FEB01-C37E-418A-B864-32F59D88CA04}"/>
                  </a:ext>
                </a:extLst>
              </p:cNvPr>
              <p:cNvSpPr/>
              <p:nvPr/>
            </p:nvSpPr>
            <p:spPr>
              <a:xfrm>
                <a:off x="10771646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6 w 53375"/>
                  <a:gd name="connsiteY6" fmla="*/ 20784 h 62073"/>
                  <a:gd name="connsiteX7" fmla="*/ 37656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56 w 53375"/>
                  <a:gd name="connsiteY20" fmla="*/ 37901 h 62073"/>
                  <a:gd name="connsiteX21" fmla="*/ 33569 w 53375"/>
                  <a:gd name="connsiteY21" fmla="*/ 47752 h 62073"/>
                  <a:gd name="connsiteX22" fmla="*/ 23998 w 53375"/>
                  <a:gd name="connsiteY22" fmla="*/ 51000 h 62073"/>
                  <a:gd name="connsiteX23" fmla="*/ 18060 w 53375"/>
                  <a:gd name="connsiteY23" fmla="*/ 49254 h 62073"/>
                  <a:gd name="connsiteX24" fmla="*/ 15929 w 53375"/>
                  <a:gd name="connsiteY24" fmla="*/ 44608 h 62073"/>
                  <a:gd name="connsiteX25" fmla="*/ 21239 w 53375"/>
                  <a:gd name="connsiteY25" fmla="*/ 36609 h 62073"/>
                  <a:gd name="connsiteX26" fmla="*/ 37622 w 53375"/>
                  <a:gd name="connsiteY26" fmla="*/ 33185 h 62073"/>
                  <a:gd name="connsiteX27" fmla="*/ 37622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6" y="14322"/>
                      <a:pt x="37656" y="20784"/>
                    </a:cubicBezTo>
                    <a:lnTo>
                      <a:pt x="37656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56" y="37901"/>
                    </a:moveTo>
                    <a:cubicBezTo>
                      <a:pt x="37656" y="42302"/>
                      <a:pt x="36294" y="45586"/>
                      <a:pt x="33569" y="47752"/>
                    </a:cubicBezTo>
                    <a:cubicBezTo>
                      <a:pt x="30845" y="49918"/>
                      <a:pt x="27666" y="51000"/>
                      <a:pt x="23998" y="51000"/>
                    </a:cubicBezTo>
                    <a:cubicBezTo>
                      <a:pt x="21448" y="51000"/>
                      <a:pt x="19492" y="50407"/>
                      <a:pt x="18060" y="49254"/>
                    </a:cubicBezTo>
                    <a:cubicBezTo>
                      <a:pt x="16628" y="48101"/>
                      <a:pt x="15929" y="46564"/>
                      <a:pt x="15929" y="44608"/>
                    </a:cubicBezTo>
                    <a:cubicBezTo>
                      <a:pt x="15929" y="41115"/>
                      <a:pt x="17710" y="38460"/>
                      <a:pt x="21239" y="36609"/>
                    </a:cubicBezTo>
                    <a:cubicBezTo>
                      <a:pt x="24767" y="34792"/>
                      <a:pt x="30251" y="33639"/>
                      <a:pt x="37622" y="33185"/>
                    </a:cubicBezTo>
                    <a:lnTo>
                      <a:pt x="37622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A8C6CCC8-57B2-4DD3-B53B-D55E6FDCEFC8}"/>
                  </a:ext>
                </a:extLst>
              </p:cNvPr>
              <p:cNvSpPr/>
              <p:nvPr/>
            </p:nvSpPr>
            <p:spPr>
              <a:xfrm>
                <a:off x="10836130" y="441523"/>
                <a:ext cx="54982" cy="60606"/>
              </a:xfrm>
              <a:custGeom>
                <a:avLst/>
                <a:gdLst>
                  <a:gd name="connsiteX0" fmla="*/ 39333 w 54982"/>
                  <a:gd name="connsiteY0" fmla="*/ 32172 h 60606"/>
                  <a:gd name="connsiteX1" fmla="*/ 35630 w 54982"/>
                  <a:gd name="connsiteY1" fmla="*/ 43839 h 60606"/>
                  <a:gd name="connsiteX2" fmla="*/ 26688 w 54982"/>
                  <a:gd name="connsiteY2" fmla="*/ 47926 h 60606"/>
                  <a:gd name="connsiteX3" fmla="*/ 18374 w 54982"/>
                  <a:gd name="connsiteY3" fmla="*/ 44852 h 60606"/>
                  <a:gd name="connsiteX4" fmla="*/ 15649 w 54982"/>
                  <a:gd name="connsiteY4" fmla="*/ 34862 h 60606"/>
                  <a:gd name="connsiteX5" fmla="*/ 15649 w 54982"/>
                  <a:gd name="connsiteY5" fmla="*/ 0 h 60606"/>
                  <a:gd name="connsiteX6" fmla="*/ 0 w 54982"/>
                  <a:gd name="connsiteY6" fmla="*/ 0 h 60606"/>
                  <a:gd name="connsiteX7" fmla="*/ 0 w 54982"/>
                  <a:gd name="connsiteY7" fmla="*/ 39019 h 60606"/>
                  <a:gd name="connsiteX8" fmla="*/ 5799 w 54982"/>
                  <a:gd name="connsiteY8" fmla="*/ 55122 h 60606"/>
                  <a:gd name="connsiteX9" fmla="*/ 20784 w 54982"/>
                  <a:gd name="connsiteY9" fmla="*/ 60607 h 60606"/>
                  <a:gd name="connsiteX10" fmla="*/ 31963 w 54982"/>
                  <a:gd name="connsiteY10" fmla="*/ 58022 h 60606"/>
                  <a:gd name="connsiteX11" fmla="*/ 39787 w 54982"/>
                  <a:gd name="connsiteY11" fmla="*/ 51105 h 60606"/>
                  <a:gd name="connsiteX12" fmla="*/ 39997 w 54982"/>
                  <a:gd name="connsiteY12" fmla="*/ 51105 h 60606"/>
                  <a:gd name="connsiteX13" fmla="*/ 39997 w 54982"/>
                  <a:gd name="connsiteY13" fmla="*/ 59140 h 60606"/>
                  <a:gd name="connsiteX14" fmla="*/ 54983 w 54982"/>
                  <a:gd name="connsiteY14" fmla="*/ 59140 h 60606"/>
                  <a:gd name="connsiteX15" fmla="*/ 54983 w 54982"/>
                  <a:gd name="connsiteY15" fmla="*/ 0 h 60606"/>
                  <a:gd name="connsiteX16" fmla="*/ 39333 w 54982"/>
                  <a:gd name="connsiteY16" fmla="*/ 0 h 60606"/>
                  <a:gd name="connsiteX17" fmla="*/ 39333 w 54982"/>
                  <a:gd name="connsiteY17" fmla="*/ 32172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9333" y="32172"/>
                    </a:moveTo>
                    <a:cubicBezTo>
                      <a:pt x="39333" y="37237"/>
                      <a:pt x="38111" y="41150"/>
                      <a:pt x="35630" y="43839"/>
                    </a:cubicBezTo>
                    <a:cubicBezTo>
                      <a:pt x="33185" y="46564"/>
                      <a:pt x="30181" y="47926"/>
                      <a:pt x="26688" y="47926"/>
                    </a:cubicBezTo>
                    <a:cubicBezTo>
                      <a:pt x="22950" y="47926"/>
                      <a:pt x="20191" y="46913"/>
                      <a:pt x="18374" y="44852"/>
                    </a:cubicBezTo>
                    <a:cubicBezTo>
                      <a:pt x="16558" y="42791"/>
                      <a:pt x="15649" y="39473"/>
                      <a:pt x="15649" y="34862"/>
                    </a:cubicBezTo>
                    <a:lnTo>
                      <a:pt x="15649" y="0"/>
                    </a:lnTo>
                    <a:lnTo>
                      <a:pt x="0" y="0"/>
                    </a:lnTo>
                    <a:lnTo>
                      <a:pt x="0" y="39019"/>
                    </a:lnTo>
                    <a:cubicBezTo>
                      <a:pt x="0" y="46110"/>
                      <a:pt x="1921" y="51455"/>
                      <a:pt x="5799" y="55122"/>
                    </a:cubicBezTo>
                    <a:cubicBezTo>
                      <a:pt x="9676" y="58790"/>
                      <a:pt x="14671" y="60607"/>
                      <a:pt x="20784" y="60607"/>
                    </a:cubicBezTo>
                    <a:cubicBezTo>
                      <a:pt x="25046" y="60607"/>
                      <a:pt x="28749" y="59733"/>
                      <a:pt x="31963" y="58022"/>
                    </a:cubicBezTo>
                    <a:cubicBezTo>
                      <a:pt x="35176" y="56310"/>
                      <a:pt x="37761" y="54005"/>
                      <a:pt x="39787" y="51105"/>
                    </a:cubicBezTo>
                    <a:lnTo>
                      <a:pt x="39997" y="51105"/>
                    </a:lnTo>
                    <a:lnTo>
                      <a:pt x="39997" y="59140"/>
                    </a:lnTo>
                    <a:lnTo>
                      <a:pt x="54983" y="59140"/>
                    </a:lnTo>
                    <a:lnTo>
                      <a:pt x="54983" y="0"/>
                    </a:lnTo>
                    <a:lnTo>
                      <a:pt x="39333" y="0"/>
                    </a:lnTo>
                    <a:lnTo>
                      <a:pt x="39333" y="32172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D3805CC8-12FB-439A-A083-27EBF2AE8783}"/>
                  </a:ext>
                </a:extLst>
              </p:cNvPr>
              <p:cNvSpPr/>
              <p:nvPr/>
            </p:nvSpPr>
            <p:spPr>
              <a:xfrm>
                <a:off x="10898344" y="440021"/>
                <a:ext cx="55471" cy="61968"/>
              </a:xfrm>
              <a:custGeom>
                <a:avLst/>
                <a:gdLst>
                  <a:gd name="connsiteX0" fmla="*/ 45202 w 55471"/>
                  <a:gd name="connsiteY0" fmla="*/ 27806 h 61968"/>
                  <a:gd name="connsiteX1" fmla="*/ 34373 w 55471"/>
                  <a:gd name="connsiteY1" fmla="*/ 24941 h 61968"/>
                  <a:gd name="connsiteX2" fmla="*/ 28225 w 55471"/>
                  <a:gd name="connsiteY2" fmla="*/ 23928 h 61968"/>
                  <a:gd name="connsiteX3" fmla="*/ 20400 w 55471"/>
                  <a:gd name="connsiteY3" fmla="*/ 21693 h 61968"/>
                  <a:gd name="connsiteX4" fmla="*/ 17815 w 55471"/>
                  <a:gd name="connsiteY4" fmla="*/ 17326 h 61968"/>
                  <a:gd name="connsiteX5" fmla="*/ 20505 w 55471"/>
                  <a:gd name="connsiteY5" fmla="*/ 12226 h 61968"/>
                  <a:gd name="connsiteX6" fmla="*/ 27561 w 55471"/>
                  <a:gd name="connsiteY6" fmla="*/ 10375 h 61968"/>
                  <a:gd name="connsiteX7" fmla="*/ 35211 w 55471"/>
                  <a:gd name="connsiteY7" fmla="*/ 12715 h 61968"/>
                  <a:gd name="connsiteX8" fmla="*/ 39193 w 55471"/>
                  <a:gd name="connsiteY8" fmla="*/ 19212 h 61968"/>
                  <a:gd name="connsiteX9" fmla="*/ 53620 w 55471"/>
                  <a:gd name="connsiteY9" fmla="*/ 17326 h 61968"/>
                  <a:gd name="connsiteX10" fmla="*/ 45132 w 55471"/>
                  <a:gd name="connsiteY10" fmla="*/ 4751 h 61968"/>
                  <a:gd name="connsiteX11" fmla="*/ 27596 w 55471"/>
                  <a:gd name="connsiteY11" fmla="*/ 0 h 61968"/>
                  <a:gd name="connsiteX12" fmla="*/ 14811 w 55471"/>
                  <a:gd name="connsiteY12" fmla="*/ 2166 h 61968"/>
                  <a:gd name="connsiteX13" fmla="*/ 5659 w 55471"/>
                  <a:gd name="connsiteY13" fmla="*/ 8419 h 61968"/>
                  <a:gd name="connsiteX14" fmla="*/ 2236 w 55471"/>
                  <a:gd name="connsiteY14" fmla="*/ 18095 h 61968"/>
                  <a:gd name="connsiteX15" fmla="*/ 7545 w 55471"/>
                  <a:gd name="connsiteY15" fmla="*/ 30461 h 61968"/>
                  <a:gd name="connsiteX16" fmla="*/ 21693 w 55471"/>
                  <a:gd name="connsiteY16" fmla="*/ 35561 h 61968"/>
                  <a:gd name="connsiteX17" fmla="*/ 28295 w 55471"/>
                  <a:gd name="connsiteY17" fmla="*/ 36574 h 61968"/>
                  <a:gd name="connsiteX18" fmla="*/ 36608 w 55471"/>
                  <a:gd name="connsiteY18" fmla="*/ 39019 h 61968"/>
                  <a:gd name="connsiteX19" fmla="*/ 39473 w 55471"/>
                  <a:gd name="connsiteY19" fmla="*/ 43700 h 61968"/>
                  <a:gd name="connsiteX20" fmla="*/ 36469 w 55471"/>
                  <a:gd name="connsiteY20" fmla="*/ 49498 h 61968"/>
                  <a:gd name="connsiteX21" fmla="*/ 28295 w 55471"/>
                  <a:gd name="connsiteY21" fmla="*/ 51629 h 61968"/>
                  <a:gd name="connsiteX22" fmla="*/ 19178 w 55471"/>
                  <a:gd name="connsiteY22" fmla="*/ 49044 h 61968"/>
                  <a:gd name="connsiteX23" fmla="*/ 14636 w 55471"/>
                  <a:gd name="connsiteY23" fmla="*/ 41429 h 61968"/>
                  <a:gd name="connsiteX24" fmla="*/ 0 w 55471"/>
                  <a:gd name="connsiteY24" fmla="*/ 43315 h 61968"/>
                  <a:gd name="connsiteX25" fmla="*/ 9012 w 55471"/>
                  <a:gd name="connsiteY25" fmla="*/ 57009 h 61968"/>
                  <a:gd name="connsiteX26" fmla="*/ 28190 w 55471"/>
                  <a:gd name="connsiteY26" fmla="*/ 61969 h 61968"/>
                  <a:gd name="connsiteX27" fmla="*/ 47926 w 55471"/>
                  <a:gd name="connsiteY27" fmla="*/ 57148 h 61968"/>
                  <a:gd name="connsiteX28" fmla="*/ 55472 w 55471"/>
                  <a:gd name="connsiteY28" fmla="*/ 42966 h 61968"/>
                  <a:gd name="connsiteX29" fmla="*/ 52607 w 55471"/>
                  <a:gd name="connsiteY29" fmla="*/ 33115 h 61968"/>
                  <a:gd name="connsiteX30" fmla="*/ 45202 w 55471"/>
                  <a:gd name="connsiteY30" fmla="*/ 27806 h 6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55471" h="61968">
                    <a:moveTo>
                      <a:pt x="45202" y="27806"/>
                    </a:moveTo>
                    <a:cubicBezTo>
                      <a:pt x="42232" y="26653"/>
                      <a:pt x="38600" y="25710"/>
                      <a:pt x="34373" y="24941"/>
                    </a:cubicBezTo>
                    <a:lnTo>
                      <a:pt x="28225" y="23928"/>
                    </a:lnTo>
                    <a:cubicBezTo>
                      <a:pt x="24732" y="23334"/>
                      <a:pt x="22112" y="22601"/>
                      <a:pt x="20400" y="21693"/>
                    </a:cubicBezTo>
                    <a:cubicBezTo>
                      <a:pt x="18689" y="20784"/>
                      <a:pt x="17815" y="19352"/>
                      <a:pt x="17815" y="17326"/>
                    </a:cubicBezTo>
                    <a:cubicBezTo>
                      <a:pt x="17815" y="15160"/>
                      <a:pt x="18723" y="13484"/>
                      <a:pt x="20505" y="12226"/>
                    </a:cubicBezTo>
                    <a:cubicBezTo>
                      <a:pt x="22286" y="11003"/>
                      <a:pt x="24627" y="10375"/>
                      <a:pt x="27561" y="10375"/>
                    </a:cubicBezTo>
                    <a:cubicBezTo>
                      <a:pt x="30530" y="10375"/>
                      <a:pt x="33080" y="11143"/>
                      <a:pt x="35211" y="12715"/>
                    </a:cubicBezTo>
                    <a:cubicBezTo>
                      <a:pt x="37342" y="14287"/>
                      <a:pt x="38669" y="16453"/>
                      <a:pt x="39193" y="19212"/>
                    </a:cubicBezTo>
                    <a:lnTo>
                      <a:pt x="53620" y="17326"/>
                    </a:lnTo>
                    <a:cubicBezTo>
                      <a:pt x="52712" y="12121"/>
                      <a:pt x="49883" y="7930"/>
                      <a:pt x="45132" y="4751"/>
                    </a:cubicBezTo>
                    <a:cubicBezTo>
                      <a:pt x="40381" y="1572"/>
                      <a:pt x="34513" y="0"/>
                      <a:pt x="27596" y="0"/>
                    </a:cubicBezTo>
                    <a:cubicBezTo>
                      <a:pt x="22915" y="0"/>
                      <a:pt x="18619" y="734"/>
                      <a:pt x="14811" y="2166"/>
                    </a:cubicBezTo>
                    <a:cubicBezTo>
                      <a:pt x="11003" y="3598"/>
                      <a:pt x="7929" y="5694"/>
                      <a:pt x="5659" y="8419"/>
                    </a:cubicBezTo>
                    <a:cubicBezTo>
                      <a:pt x="3388" y="11143"/>
                      <a:pt x="2236" y="14357"/>
                      <a:pt x="2236" y="18095"/>
                    </a:cubicBezTo>
                    <a:cubicBezTo>
                      <a:pt x="2236" y="23823"/>
                      <a:pt x="4017" y="27945"/>
                      <a:pt x="7545" y="30461"/>
                    </a:cubicBezTo>
                    <a:cubicBezTo>
                      <a:pt x="11073" y="32941"/>
                      <a:pt x="15789" y="34652"/>
                      <a:pt x="21693" y="35561"/>
                    </a:cubicBezTo>
                    <a:lnTo>
                      <a:pt x="28295" y="36574"/>
                    </a:lnTo>
                    <a:cubicBezTo>
                      <a:pt x="31928" y="37098"/>
                      <a:pt x="34722" y="37901"/>
                      <a:pt x="36608" y="39019"/>
                    </a:cubicBezTo>
                    <a:cubicBezTo>
                      <a:pt x="38495" y="40137"/>
                      <a:pt x="39473" y="41709"/>
                      <a:pt x="39473" y="43700"/>
                    </a:cubicBezTo>
                    <a:cubicBezTo>
                      <a:pt x="39473" y="46145"/>
                      <a:pt x="38460" y="48101"/>
                      <a:pt x="36469" y="49498"/>
                    </a:cubicBezTo>
                    <a:cubicBezTo>
                      <a:pt x="34443" y="50931"/>
                      <a:pt x="31753" y="51629"/>
                      <a:pt x="28295" y="51629"/>
                    </a:cubicBezTo>
                    <a:cubicBezTo>
                      <a:pt x="24557" y="51629"/>
                      <a:pt x="21518" y="50756"/>
                      <a:pt x="19178" y="49044"/>
                    </a:cubicBezTo>
                    <a:cubicBezTo>
                      <a:pt x="16837" y="47333"/>
                      <a:pt x="15335" y="44782"/>
                      <a:pt x="14636" y="41429"/>
                    </a:cubicBezTo>
                    <a:lnTo>
                      <a:pt x="0" y="43315"/>
                    </a:lnTo>
                    <a:cubicBezTo>
                      <a:pt x="978" y="49114"/>
                      <a:pt x="3982" y="53690"/>
                      <a:pt x="9012" y="57009"/>
                    </a:cubicBezTo>
                    <a:cubicBezTo>
                      <a:pt x="14043" y="60327"/>
                      <a:pt x="20435" y="61969"/>
                      <a:pt x="28190" y="61969"/>
                    </a:cubicBezTo>
                    <a:cubicBezTo>
                      <a:pt x="36329" y="61969"/>
                      <a:pt x="42896" y="60362"/>
                      <a:pt x="47926" y="57148"/>
                    </a:cubicBezTo>
                    <a:cubicBezTo>
                      <a:pt x="52957" y="53935"/>
                      <a:pt x="55472" y="49219"/>
                      <a:pt x="55472" y="42966"/>
                    </a:cubicBezTo>
                    <a:cubicBezTo>
                      <a:pt x="55472" y="38879"/>
                      <a:pt x="54528" y="35595"/>
                      <a:pt x="52607" y="33115"/>
                    </a:cubicBezTo>
                    <a:cubicBezTo>
                      <a:pt x="50616" y="30775"/>
                      <a:pt x="48171" y="28958"/>
                      <a:pt x="45202" y="27806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B3FD91B3-41DE-4DA4-9856-0F5EC10BD881}"/>
                  </a:ext>
                </a:extLst>
              </p:cNvPr>
              <p:cNvSpPr/>
              <p:nvPr/>
            </p:nvSpPr>
            <p:spPr>
              <a:xfrm>
                <a:off x="10981446" y="420808"/>
                <a:ext cx="81705" cy="79819"/>
              </a:xfrm>
              <a:custGeom>
                <a:avLst/>
                <a:gdLst>
                  <a:gd name="connsiteX0" fmla="*/ 31858 w 81705"/>
                  <a:gd name="connsiteY0" fmla="*/ 0 h 79819"/>
                  <a:gd name="connsiteX1" fmla="*/ 0 w 81705"/>
                  <a:gd name="connsiteY1" fmla="*/ 79819 h 79819"/>
                  <a:gd name="connsiteX2" fmla="*/ 17780 w 81705"/>
                  <a:gd name="connsiteY2" fmla="*/ 79819 h 79819"/>
                  <a:gd name="connsiteX3" fmla="*/ 24941 w 81705"/>
                  <a:gd name="connsiteY3" fmla="*/ 60607 h 79819"/>
                  <a:gd name="connsiteX4" fmla="*/ 56450 w 81705"/>
                  <a:gd name="connsiteY4" fmla="*/ 60607 h 79819"/>
                  <a:gd name="connsiteX5" fmla="*/ 63716 w 81705"/>
                  <a:gd name="connsiteY5" fmla="*/ 79819 h 79819"/>
                  <a:gd name="connsiteX6" fmla="*/ 81705 w 81705"/>
                  <a:gd name="connsiteY6" fmla="*/ 79819 h 79819"/>
                  <a:gd name="connsiteX7" fmla="*/ 49743 w 81705"/>
                  <a:gd name="connsiteY7" fmla="*/ 0 h 79819"/>
                  <a:gd name="connsiteX8" fmla="*/ 31858 w 81705"/>
                  <a:gd name="connsiteY8" fmla="*/ 0 h 79819"/>
                  <a:gd name="connsiteX9" fmla="*/ 29622 w 81705"/>
                  <a:gd name="connsiteY9" fmla="*/ 48066 h 79819"/>
                  <a:gd name="connsiteX10" fmla="*/ 40451 w 81705"/>
                  <a:gd name="connsiteY10" fmla="*/ 17326 h 79819"/>
                  <a:gd name="connsiteX11" fmla="*/ 40661 w 81705"/>
                  <a:gd name="connsiteY11" fmla="*/ 17326 h 79819"/>
                  <a:gd name="connsiteX12" fmla="*/ 51734 w 81705"/>
                  <a:gd name="connsiteY12" fmla="*/ 48066 h 79819"/>
                  <a:gd name="connsiteX13" fmla="*/ 29622 w 81705"/>
                  <a:gd name="connsiteY13" fmla="*/ 48066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1705" h="79819">
                    <a:moveTo>
                      <a:pt x="31858" y="0"/>
                    </a:moveTo>
                    <a:lnTo>
                      <a:pt x="0" y="79819"/>
                    </a:lnTo>
                    <a:lnTo>
                      <a:pt x="17780" y="79819"/>
                    </a:lnTo>
                    <a:lnTo>
                      <a:pt x="24941" y="60607"/>
                    </a:lnTo>
                    <a:lnTo>
                      <a:pt x="56450" y="60607"/>
                    </a:lnTo>
                    <a:lnTo>
                      <a:pt x="63716" y="79819"/>
                    </a:lnTo>
                    <a:lnTo>
                      <a:pt x="81705" y="79819"/>
                    </a:lnTo>
                    <a:lnTo>
                      <a:pt x="49743" y="0"/>
                    </a:lnTo>
                    <a:lnTo>
                      <a:pt x="31858" y="0"/>
                    </a:lnTo>
                    <a:close/>
                    <a:moveTo>
                      <a:pt x="29622" y="48066"/>
                    </a:moveTo>
                    <a:cubicBezTo>
                      <a:pt x="32452" y="40451"/>
                      <a:pt x="36050" y="30216"/>
                      <a:pt x="40451" y="17326"/>
                    </a:cubicBezTo>
                    <a:lnTo>
                      <a:pt x="40661" y="17326"/>
                    </a:lnTo>
                    <a:cubicBezTo>
                      <a:pt x="45132" y="30146"/>
                      <a:pt x="48835" y="40381"/>
                      <a:pt x="51734" y="48066"/>
                    </a:cubicBezTo>
                    <a:lnTo>
                      <a:pt x="29622" y="48066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3F013BBE-7F81-4C42-B31B-9B6CEA9DA1DE}"/>
                  </a:ext>
                </a:extLst>
              </p:cNvPr>
              <p:cNvSpPr/>
              <p:nvPr/>
            </p:nvSpPr>
            <p:spPr>
              <a:xfrm>
                <a:off x="11070522" y="419725"/>
                <a:ext cx="59663" cy="82404"/>
              </a:xfrm>
              <a:custGeom>
                <a:avLst/>
                <a:gdLst>
                  <a:gd name="connsiteX0" fmla="*/ 47228 w 59663"/>
                  <a:gd name="connsiteY0" fmla="*/ 24173 h 82404"/>
                  <a:gd name="connsiteX1" fmla="*/ 34093 w 59663"/>
                  <a:gd name="connsiteY1" fmla="*/ 20330 h 82404"/>
                  <a:gd name="connsiteX2" fmla="*/ 23195 w 59663"/>
                  <a:gd name="connsiteY2" fmla="*/ 22636 h 82404"/>
                  <a:gd name="connsiteX3" fmla="*/ 15859 w 59663"/>
                  <a:gd name="connsiteY3" fmla="*/ 29063 h 82404"/>
                  <a:gd name="connsiteX4" fmla="*/ 15649 w 59663"/>
                  <a:gd name="connsiteY4" fmla="*/ 29063 h 82404"/>
                  <a:gd name="connsiteX5" fmla="*/ 15649 w 59663"/>
                  <a:gd name="connsiteY5" fmla="*/ 0 h 82404"/>
                  <a:gd name="connsiteX6" fmla="*/ 0 w 59663"/>
                  <a:gd name="connsiteY6" fmla="*/ 0 h 82404"/>
                  <a:gd name="connsiteX7" fmla="*/ 0 w 59663"/>
                  <a:gd name="connsiteY7" fmla="*/ 80937 h 82404"/>
                  <a:gd name="connsiteX8" fmla="*/ 14986 w 59663"/>
                  <a:gd name="connsiteY8" fmla="*/ 80937 h 82404"/>
                  <a:gd name="connsiteX9" fmla="*/ 14986 w 59663"/>
                  <a:gd name="connsiteY9" fmla="*/ 72903 h 82404"/>
                  <a:gd name="connsiteX10" fmla="*/ 15195 w 59663"/>
                  <a:gd name="connsiteY10" fmla="*/ 72903 h 82404"/>
                  <a:gd name="connsiteX11" fmla="*/ 22741 w 59663"/>
                  <a:gd name="connsiteY11" fmla="*/ 79994 h 82404"/>
                  <a:gd name="connsiteX12" fmla="*/ 33744 w 59663"/>
                  <a:gd name="connsiteY12" fmla="*/ 82404 h 82404"/>
                  <a:gd name="connsiteX13" fmla="*/ 47088 w 59663"/>
                  <a:gd name="connsiteY13" fmla="*/ 78596 h 82404"/>
                  <a:gd name="connsiteX14" fmla="*/ 56310 w 59663"/>
                  <a:gd name="connsiteY14" fmla="*/ 67768 h 82404"/>
                  <a:gd name="connsiteX15" fmla="*/ 59664 w 59663"/>
                  <a:gd name="connsiteY15" fmla="*/ 51454 h 82404"/>
                  <a:gd name="connsiteX16" fmla="*/ 56380 w 59663"/>
                  <a:gd name="connsiteY16" fmla="*/ 35141 h 82404"/>
                  <a:gd name="connsiteX17" fmla="*/ 47228 w 59663"/>
                  <a:gd name="connsiteY17" fmla="*/ 24173 h 82404"/>
                  <a:gd name="connsiteX18" fmla="*/ 39822 w 59663"/>
                  <a:gd name="connsiteY18" fmla="*/ 65497 h 82404"/>
                  <a:gd name="connsiteX19" fmla="*/ 29203 w 59663"/>
                  <a:gd name="connsiteY19" fmla="*/ 70422 h 82404"/>
                  <a:gd name="connsiteX20" fmla="*/ 18758 w 59663"/>
                  <a:gd name="connsiteY20" fmla="*/ 65497 h 82404"/>
                  <a:gd name="connsiteX21" fmla="*/ 14916 w 59663"/>
                  <a:gd name="connsiteY21" fmla="*/ 51420 h 82404"/>
                  <a:gd name="connsiteX22" fmla="*/ 18758 w 59663"/>
                  <a:gd name="connsiteY22" fmla="*/ 37237 h 82404"/>
                  <a:gd name="connsiteX23" fmla="*/ 29203 w 59663"/>
                  <a:gd name="connsiteY23" fmla="*/ 32312 h 82404"/>
                  <a:gd name="connsiteX24" fmla="*/ 39892 w 59663"/>
                  <a:gd name="connsiteY24" fmla="*/ 37237 h 82404"/>
                  <a:gd name="connsiteX25" fmla="*/ 43735 w 59663"/>
                  <a:gd name="connsiteY25" fmla="*/ 51420 h 82404"/>
                  <a:gd name="connsiteX26" fmla="*/ 39822 w 59663"/>
                  <a:gd name="connsiteY26" fmla="*/ 65497 h 82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59663" h="82404">
                    <a:moveTo>
                      <a:pt x="47228" y="24173"/>
                    </a:moveTo>
                    <a:cubicBezTo>
                      <a:pt x="43315" y="21588"/>
                      <a:pt x="38949" y="20330"/>
                      <a:pt x="34093" y="20330"/>
                    </a:cubicBezTo>
                    <a:cubicBezTo>
                      <a:pt x="30006" y="20330"/>
                      <a:pt x="26374" y="21099"/>
                      <a:pt x="23195" y="22636"/>
                    </a:cubicBezTo>
                    <a:cubicBezTo>
                      <a:pt x="20016" y="24173"/>
                      <a:pt x="17571" y="26304"/>
                      <a:pt x="15859" y="29063"/>
                    </a:cubicBezTo>
                    <a:lnTo>
                      <a:pt x="15649" y="29063"/>
                    </a:lnTo>
                    <a:lnTo>
                      <a:pt x="15649" y="0"/>
                    </a:lnTo>
                    <a:lnTo>
                      <a:pt x="0" y="0"/>
                    </a:lnTo>
                    <a:lnTo>
                      <a:pt x="0" y="80937"/>
                    </a:lnTo>
                    <a:lnTo>
                      <a:pt x="14986" y="80937"/>
                    </a:lnTo>
                    <a:lnTo>
                      <a:pt x="14986" y="72903"/>
                    </a:lnTo>
                    <a:lnTo>
                      <a:pt x="15195" y="72903"/>
                    </a:lnTo>
                    <a:cubicBezTo>
                      <a:pt x="16907" y="76046"/>
                      <a:pt x="19422" y="78387"/>
                      <a:pt x="22741" y="79994"/>
                    </a:cubicBezTo>
                    <a:cubicBezTo>
                      <a:pt x="26059" y="81601"/>
                      <a:pt x="29727" y="82404"/>
                      <a:pt x="33744" y="82404"/>
                    </a:cubicBezTo>
                    <a:cubicBezTo>
                      <a:pt x="38739" y="82404"/>
                      <a:pt x="43176" y="81146"/>
                      <a:pt x="47088" y="78596"/>
                    </a:cubicBezTo>
                    <a:cubicBezTo>
                      <a:pt x="51000" y="76046"/>
                      <a:pt x="54074" y="72448"/>
                      <a:pt x="56310" y="67768"/>
                    </a:cubicBezTo>
                    <a:cubicBezTo>
                      <a:pt x="58546" y="63087"/>
                      <a:pt x="59664" y="57637"/>
                      <a:pt x="59664" y="51454"/>
                    </a:cubicBezTo>
                    <a:cubicBezTo>
                      <a:pt x="59664" y="45272"/>
                      <a:pt x="58546" y="39822"/>
                      <a:pt x="56380" y="35141"/>
                    </a:cubicBezTo>
                    <a:cubicBezTo>
                      <a:pt x="54214" y="30391"/>
                      <a:pt x="51140" y="26758"/>
                      <a:pt x="47228" y="24173"/>
                    </a:cubicBezTo>
                    <a:close/>
                    <a:moveTo>
                      <a:pt x="39822" y="65497"/>
                    </a:moveTo>
                    <a:cubicBezTo>
                      <a:pt x="37202" y="68781"/>
                      <a:pt x="33674" y="70422"/>
                      <a:pt x="29203" y="70422"/>
                    </a:cubicBezTo>
                    <a:cubicBezTo>
                      <a:pt x="24802" y="70422"/>
                      <a:pt x="21308" y="68781"/>
                      <a:pt x="18758" y="65497"/>
                    </a:cubicBezTo>
                    <a:cubicBezTo>
                      <a:pt x="16173" y="62213"/>
                      <a:pt x="14916" y="57533"/>
                      <a:pt x="14916" y="51420"/>
                    </a:cubicBezTo>
                    <a:cubicBezTo>
                      <a:pt x="14916" y="45237"/>
                      <a:pt x="16208" y="40521"/>
                      <a:pt x="18758" y="37237"/>
                    </a:cubicBezTo>
                    <a:cubicBezTo>
                      <a:pt x="21343" y="33954"/>
                      <a:pt x="24802" y="32312"/>
                      <a:pt x="29203" y="32312"/>
                    </a:cubicBezTo>
                    <a:cubicBezTo>
                      <a:pt x="33744" y="32312"/>
                      <a:pt x="37307" y="33954"/>
                      <a:pt x="39892" y="37237"/>
                    </a:cubicBezTo>
                    <a:cubicBezTo>
                      <a:pt x="42477" y="40521"/>
                      <a:pt x="43735" y="45237"/>
                      <a:pt x="43735" y="51420"/>
                    </a:cubicBezTo>
                    <a:cubicBezTo>
                      <a:pt x="43735" y="57498"/>
                      <a:pt x="42407" y="62213"/>
                      <a:pt x="39822" y="65497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BFD7FCD2-8CDD-403E-944D-1D976C3B5508}"/>
                  </a:ext>
                </a:extLst>
              </p:cNvPr>
              <p:cNvSpPr/>
              <p:nvPr/>
            </p:nvSpPr>
            <p:spPr>
              <a:xfrm>
                <a:off x="11132561" y="417140"/>
                <a:ext cx="44153" cy="83451"/>
              </a:xfrm>
              <a:custGeom>
                <a:avLst/>
                <a:gdLst>
                  <a:gd name="connsiteX0" fmla="*/ 32871 w 44153"/>
                  <a:gd name="connsiteY0" fmla="*/ 0 h 83451"/>
                  <a:gd name="connsiteX1" fmla="*/ 16662 w 44153"/>
                  <a:gd name="connsiteY1" fmla="*/ 4960 h 83451"/>
                  <a:gd name="connsiteX2" fmla="*/ 11283 w 44153"/>
                  <a:gd name="connsiteY2" fmla="*/ 20994 h 83451"/>
                  <a:gd name="connsiteX3" fmla="*/ 11283 w 44153"/>
                  <a:gd name="connsiteY3" fmla="*/ 24347 h 83451"/>
                  <a:gd name="connsiteX4" fmla="*/ 0 w 44153"/>
                  <a:gd name="connsiteY4" fmla="*/ 24347 h 83451"/>
                  <a:gd name="connsiteX5" fmla="*/ 0 w 44153"/>
                  <a:gd name="connsiteY5" fmla="*/ 35176 h 83451"/>
                  <a:gd name="connsiteX6" fmla="*/ 11283 w 44153"/>
                  <a:gd name="connsiteY6" fmla="*/ 35176 h 83451"/>
                  <a:gd name="connsiteX7" fmla="*/ 11283 w 44153"/>
                  <a:gd name="connsiteY7" fmla="*/ 83452 h 83451"/>
                  <a:gd name="connsiteX8" fmla="*/ 26932 w 44153"/>
                  <a:gd name="connsiteY8" fmla="*/ 83452 h 83451"/>
                  <a:gd name="connsiteX9" fmla="*/ 26932 w 44153"/>
                  <a:gd name="connsiteY9" fmla="*/ 35176 h 83451"/>
                  <a:gd name="connsiteX10" fmla="*/ 42582 w 44153"/>
                  <a:gd name="connsiteY10" fmla="*/ 35176 h 83451"/>
                  <a:gd name="connsiteX11" fmla="*/ 42582 w 44153"/>
                  <a:gd name="connsiteY11" fmla="*/ 24347 h 83451"/>
                  <a:gd name="connsiteX12" fmla="*/ 26932 w 44153"/>
                  <a:gd name="connsiteY12" fmla="*/ 24347 h 83451"/>
                  <a:gd name="connsiteX13" fmla="*/ 26932 w 44153"/>
                  <a:gd name="connsiteY13" fmla="*/ 20889 h 83451"/>
                  <a:gd name="connsiteX14" fmla="*/ 35421 w 44153"/>
                  <a:gd name="connsiteY14" fmla="*/ 12506 h 83451"/>
                  <a:gd name="connsiteX15" fmla="*/ 44154 w 44153"/>
                  <a:gd name="connsiteY15" fmla="*/ 13519 h 83451"/>
                  <a:gd name="connsiteX16" fmla="*/ 44154 w 44153"/>
                  <a:gd name="connsiteY16" fmla="*/ 1327 h 83451"/>
                  <a:gd name="connsiteX17" fmla="*/ 39019 w 44153"/>
                  <a:gd name="connsiteY17" fmla="*/ 384 h 83451"/>
                  <a:gd name="connsiteX18" fmla="*/ 32871 w 44153"/>
                  <a:gd name="connsiteY18" fmla="*/ 0 h 83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4153" h="83451">
                    <a:moveTo>
                      <a:pt x="32871" y="0"/>
                    </a:moveTo>
                    <a:cubicBezTo>
                      <a:pt x="25640" y="0"/>
                      <a:pt x="20226" y="1642"/>
                      <a:pt x="16662" y="4960"/>
                    </a:cubicBezTo>
                    <a:cubicBezTo>
                      <a:pt x="13099" y="8279"/>
                      <a:pt x="11283" y="13623"/>
                      <a:pt x="11283" y="20994"/>
                    </a:cubicBezTo>
                    <a:lnTo>
                      <a:pt x="11283" y="24347"/>
                    </a:lnTo>
                    <a:lnTo>
                      <a:pt x="0" y="24347"/>
                    </a:lnTo>
                    <a:lnTo>
                      <a:pt x="0" y="35176"/>
                    </a:lnTo>
                    <a:lnTo>
                      <a:pt x="11283" y="35176"/>
                    </a:lnTo>
                    <a:lnTo>
                      <a:pt x="11283" y="83452"/>
                    </a:lnTo>
                    <a:lnTo>
                      <a:pt x="26932" y="83452"/>
                    </a:lnTo>
                    <a:lnTo>
                      <a:pt x="26932" y="35176"/>
                    </a:lnTo>
                    <a:lnTo>
                      <a:pt x="42582" y="35176"/>
                    </a:lnTo>
                    <a:lnTo>
                      <a:pt x="42582" y="24347"/>
                    </a:lnTo>
                    <a:lnTo>
                      <a:pt x="26932" y="24347"/>
                    </a:lnTo>
                    <a:lnTo>
                      <a:pt x="26932" y="20889"/>
                    </a:lnTo>
                    <a:cubicBezTo>
                      <a:pt x="26932" y="15300"/>
                      <a:pt x="29762" y="12506"/>
                      <a:pt x="35421" y="12506"/>
                    </a:cubicBezTo>
                    <a:cubicBezTo>
                      <a:pt x="38390" y="12506"/>
                      <a:pt x="41324" y="12855"/>
                      <a:pt x="44154" y="13519"/>
                    </a:cubicBezTo>
                    <a:lnTo>
                      <a:pt x="44154" y="1327"/>
                    </a:lnTo>
                    <a:cubicBezTo>
                      <a:pt x="42966" y="943"/>
                      <a:pt x="41254" y="629"/>
                      <a:pt x="39019" y="384"/>
                    </a:cubicBezTo>
                    <a:cubicBezTo>
                      <a:pt x="36783" y="105"/>
                      <a:pt x="34722" y="0"/>
                      <a:pt x="3287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A7E1B1E3-707F-48CE-9DD9-08F786568DC9}"/>
                  </a:ext>
                </a:extLst>
              </p:cNvPr>
              <p:cNvSpPr/>
              <p:nvPr/>
            </p:nvSpPr>
            <p:spPr>
              <a:xfrm>
                <a:off x="11177833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7 w 53375"/>
                  <a:gd name="connsiteY6" fmla="*/ 20784 h 62073"/>
                  <a:gd name="connsiteX7" fmla="*/ 37657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92 w 53375"/>
                  <a:gd name="connsiteY20" fmla="*/ 37901 h 62073"/>
                  <a:gd name="connsiteX21" fmla="*/ 33604 w 53375"/>
                  <a:gd name="connsiteY21" fmla="*/ 47752 h 62073"/>
                  <a:gd name="connsiteX22" fmla="*/ 24033 w 53375"/>
                  <a:gd name="connsiteY22" fmla="*/ 51000 h 62073"/>
                  <a:gd name="connsiteX23" fmla="*/ 18095 w 53375"/>
                  <a:gd name="connsiteY23" fmla="*/ 49254 h 62073"/>
                  <a:gd name="connsiteX24" fmla="*/ 15964 w 53375"/>
                  <a:gd name="connsiteY24" fmla="*/ 44608 h 62073"/>
                  <a:gd name="connsiteX25" fmla="*/ 21274 w 53375"/>
                  <a:gd name="connsiteY25" fmla="*/ 36609 h 62073"/>
                  <a:gd name="connsiteX26" fmla="*/ 37657 w 53375"/>
                  <a:gd name="connsiteY26" fmla="*/ 33185 h 62073"/>
                  <a:gd name="connsiteX27" fmla="*/ 37657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7" y="14322"/>
                      <a:pt x="37657" y="20784"/>
                    </a:cubicBezTo>
                    <a:lnTo>
                      <a:pt x="37657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92" y="37901"/>
                    </a:moveTo>
                    <a:cubicBezTo>
                      <a:pt x="37692" y="42302"/>
                      <a:pt x="36329" y="45586"/>
                      <a:pt x="33604" y="47752"/>
                    </a:cubicBezTo>
                    <a:cubicBezTo>
                      <a:pt x="30880" y="49918"/>
                      <a:pt x="27701" y="51000"/>
                      <a:pt x="24033" y="51000"/>
                    </a:cubicBezTo>
                    <a:cubicBezTo>
                      <a:pt x="21483" y="51000"/>
                      <a:pt x="19527" y="50407"/>
                      <a:pt x="18095" y="49254"/>
                    </a:cubicBezTo>
                    <a:cubicBezTo>
                      <a:pt x="16663" y="48101"/>
                      <a:pt x="15964" y="46564"/>
                      <a:pt x="15964" y="44608"/>
                    </a:cubicBezTo>
                    <a:cubicBezTo>
                      <a:pt x="15964" y="41115"/>
                      <a:pt x="17745" y="38460"/>
                      <a:pt x="21274" y="36609"/>
                    </a:cubicBezTo>
                    <a:cubicBezTo>
                      <a:pt x="24802" y="34792"/>
                      <a:pt x="30286" y="33639"/>
                      <a:pt x="37657" y="33185"/>
                    </a:cubicBezTo>
                    <a:lnTo>
                      <a:pt x="37657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21CDBCFC-858F-4108-A710-894687FB84B3}"/>
                  </a:ext>
                </a:extLst>
              </p:cNvPr>
              <p:cNvSpPr/>
              <p:nvPr/>
            </p:nvSpPr>
            <p:spPr>
              <a:xfrm>
                <a:off x="11242352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BD86E1FD-21E2-4241-ADE0-08200630AC9F}"/>
                  </a:ext>
                </a:extLst>
              </p:cNvPr>
              <p:cNvSpPr/>
              <p:nvPr/>
            </p:nvSpPr>
            <p:spPr>
              <a:xfrm>
                <a:off x="11270297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8452F1DD-6896-4F64-A648-B4C036EB2EF6}"/>
                  </a:ext>
                </a:extLst>
              </p:cNvPr>
              <p:cNvSpPr/>
              <p:nvPr/>
            </p:nvSpPr>
            <p:spPr>
              <a:xfrm>
                <a:off x="11386755" y="321741"/>
                <a:ext cx="396259" cy="288519"/>
              </a:xfrm>
              <a:custGeom>
                <a:avLst/>
                <a:gdLst>
                  <a:gd name="connsiteX0" fmla="*/ 395956 w 396259"/>
                  <a:gd name="connsiteY0" fmla="*/ 115835 h 288519"/>
                  <a:gd name="connsiteX1" fmla="*/ 325220 w 396259"/>
                  <a:gd name="connsiteY1" fmla="*/ 909 h 288519"/>
                  <a:gd name="connsiteX2" fmla="*/ 318513 w 396259"/>
                  <a:gd name="connsiteY2" fmla="*/ 1363 h 288519"/>
                  <a:gd name="connsiteX3" fmla="*/ 317220 w 396259"/>
                  <a:gd name="connsiteY3" fmla="*/ 8105 h 288519"/>
                  <a:gd name="connsiteX4" fmla="*/ 330215 w 396259"/>
                  <a:gd name="connsiteY4" fmla="*/ 76187 h 288519"/>
                  <a:gd name="connsiteX5" fmla="*/ 246169 w 396259"/>
                  <a:gd name="connsiteY5" fmla="*/ 177105 h 288519"/>
                  <a:gd name="connsiteX6" fmla="*/ 161634 w 396259"/>
                  <a:gd name="connsiteY6" fmla="*/ 177175 h 288519"/>
                  <a:gd name="connsiteX7" fmla="*/ 48490 w 396259"/>
                  <a:gd name="connsiteY7" fmla="*/ 134838 h 288519"/>
                  <a:gd name="connsiteX8" fmla="*/ 43704 w 396259"/>
                  <a:gd name="connsiteY8" fmla="*/ 133685 h 288519"/>
                  <a:gd name="connsiteX9" fmla="*/ 34517 w 396259"/>
                  <a:gd name="connsiteY9" fmla="*/ 137527 h 288519"/>
                  <a:gd name="connsiteX10" fmla="*/ 32317 w 396259"/>
                  <a:gd name="connsiteY10" fmla="*/ 141195 h 288519"/>
                  <a:gd name="connsiteX11" fmla="*/ 1193 w 396259"/>
                  <a:gd name="connsiteY11" fmla="*/ 215146 h 288519"/>
                  <a:gd name="connsiteX12" fmla="*/ 40 w 396259"/>
                  <a:gd name="connsiteY12" fmla="*/ 219931 h 288519"/>
                  <a:gd name="connsiteX13" fmla="*/ 3882 w 396259"/>
                  <a:gd name="connsiteY13" fmla="*/ 229084 h 288519"/>
                  <a:gd name="connsiteX14" fmla="*/ 7550 w 396259"/>
                  <a:gd name="connsiteY14" fmla="*/ 231284 h 288519"/>
                  <a:gd name="connsiteX15" fmla="*/ 133968 w 396259"/>
                  <a:gd name="connsiteY15" fmla="*/ 277674 h 288519"/>
                  <a:gd name="connsiteX16" fmla="*/ 223533 w 396259"/>
                  <a:gd name="connsiteY16" fmla="*/ 287979 h 288519"/>
                  <a:gd name="connsiteX17" fmla="*/ 395956 w 396259"/>
                  <a:gd name="connsiteY17" fmla="*/ 115835 h 2885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96259" h="288519">
                    <a:moveTo>
                      <a:pt x="395956" y="115835"/>
                    </a:moveTo>
                    <a:cubicBezTo>
                      <a:pt x="392812" y="68223"/>
                      <a:pt x="365636" y="27422"/>
                      <a:pt x="325220" y="909"/>
                    </a:cubicBezTo>
                    <a:cubicBezTo>
                      <a:pt x="323193" y="-418"/>
                      <a:pt x="320434" y="-313"/>
                      <a:pt x="318513" y="1363"/>
                    </a:cubicBezTo>
                    <a:cubicBezTo>
                      <a:pt x="316521" y="3075"/>
                      <a:pt x="316067" y="5905"/>
                      <a:pt x="317220" y="8105"/>
                    </a:cubicBezTo>
                    <a:cubicBezTo>
                      <a:pt x="327700" y="27981"/>
                      <a:pt x="332800" y="51246"/>
                      <a:pt x="330215" y="76187"/>
                    </a:cubicBezTo>
                    <a:cubicBezTo>
                      <a:pt x="325394" y="122821"/>
                      <a:pt x="291056" y="163656"/>
                      <a:pt x="246169" y="177105"/>
                    </a:cubicBezTo>
                    <a:cubicBezTo>
                      <a:pt x="221053" y="184650"/>
                      <a:pt x="191082" y="186572"/>
                      <a:pt x="161634" y="177175"/>
                    </a:cubicBezTo>
                    <a:cubicBezTo>
                      <a:pt x="133724" y="168267"/>
                      <a:pt x="79125" y="147483"/>
                      <a:pt x="48490" y="134838"/>
                    </a:cubicBezTo>
                    <a:cubicBezTo>
                      <a:pt x="47198" y="134314"/>
                      <a:pt x="45032" y="133790"/>
                      <a:pt x="43704" y="133685"/>
                    </a:cubicBezTo>
                    <a:cubicBezTo>
                      <a:pt x="39827" y="133405"/>
                      <a:pt x="37067" y="134593"/>
                      <a:pt x="34517" y="137527"/>
                    </a:cubicBezTo>
                    <a:cubicBezTo>
                      <a:pt x="33749" y="138436"/>
                      <a:pt x="32806" y="140042"/>
                      <a:pt x="32317" y="141195"/>
                    </a:cubicBezTo>
                    <a:cubicBezTo>
                      <a:pt x="27461" y="152234"/>
                      <a:pt x="5489" y="204492"/>
                      <a:pt x="1193" y="215146"/>
                    </a:cubicBezTo>
                    <a:cubicBezTo>
                      <a:pt x="668" y="216473"/>
                      <a:pt x="145" y="218604"/>
                      <a:pt x="40" y="219931"/>
                    </a:cubicBezTo>
                    <a:cubicBezTo>
                      <a:pt x="-240" y="223809"/>
                      <a:pt x="948" y="226568"/>
                      <a:pt x="3882" y="229084"/>
                    </a:cubicBezTo>
                    <a:cubicBezTo>
                      <a:pt x="4790" y="229852"/>
                      <a:pt x="6397" y="230830"/>
                      <a:pt x="7550" y="231284"/>
                    </a:cubicBezTo>
                    <a:cubicBezTo>
                      <a:pt x="40526" y="244838"/>
                      <a:pt x="101516" y="267509"/>
                      <a:pt x="133968" y="277674"/>
                    </a:cubicBezTo>
                    <a:cubicBezTo>
                      <a:pt x="164813" y="287350"/>
                      <a:pt x="196286" y="289760"/>
                      <a:pt x="223533" y="287979"/>
                    </a:cubicBezTo>
                    <a:cubicBezTo>
                      <a:pt x="324556" y="281376"/>
                      <a:pt x="401720" y="203024"/>
                      <a:pt x="395956" y="115835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</p:grpSp>
      <p:pic>
        <p:nvPicPr>
          <p:cNvPr id="59" name="Grafik 58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5498" y="0"/>
            <a:ext cx="3235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449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44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elsetz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40AF427A-2909-462F-B7E3-A46021B1EA6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328268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40AF427A-2909-462F-B7E3-A46021B1EA6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239B0460-A4B6-452B-8DDC-C660EB94B7F4}"/>
              </a:ext>
            </a:extLst>
          </p:cNvPr>
          <p:cNvGrpSpPr/>
          <p:nvPr userDrawn="1"/>
        </p:nvGrpSpPr>
        <p:grpSpPr>
          <a:xfrm>
            <a:off x="7290013" y="1052513"/>
            <a:ext cx="4495801" cy="5256212"/>
            <a:chOff x="7290013" y="1052513"/>
            <a:chExt cx="4495801" cy="482448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C9C89F0-5E24-49F7-A363-996B2F46FCC2}"/>
                </a:ext>
              </a:extLst>
            </p:cNvPr>
            <p:cNvSpPr/>
            <p:nvPr userDrawn="1"/>
          </p:nvSpPr>
          <p:spPr>
            <a:xfrm>
              <a:off x="9552000" y="1052513"/>
              <a:ext cx="2233814" cy="48244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27DCBF-24BB-46A5-80C8-429D4AE2A205}"/>
                </a:ext>
              </a:extLst>
            </p:cNvPr>
            <p:cNvSpPr/>
            <p:nvPr userDrawn="1"/>
          </p:nvSpPr>
          <p:spPr>
            <a:xfrm>
              <a:off x="7290013" y="1052513"/>
              <a:ext cx="4493999" cy="48244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50177" cy="376367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90000"/>
              </a:lnSpc>
              <a:spcBef>
                <a:spcPts val="900"/>
              </a:spcBef>
              <a:spcAft>
                <a:spcPts val="0"/>
              </a:spcAft>
              <a:buClr>
                <a:schemeClr val="tx1"/>
              </a:buClr>
              <a:buSzPct val="120000"/>
              <a:buFont typeface="Arial" panose="020B0604020202020204" pitchFamily="34" charset="0"/>
              <a:buNone/>
              <a:tabLst/>
              <a:defRPr sz="2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endParaRPr lang="de-DE" dirty="0"/>
          </a:p>
        </p:txBody>
      </p:sp>
      <p:sp>
        <p:nvSpPr>
          <p:cNvPr id="2" name="Textfeld 1"/>
          <p:cNvSpPr txBox="1"/>
          <p:nvPr userDrawn="1"/>
        </p:nvSpPr>
        <p:spPr>
          <a:xfrm>
            <a:off x="408051" y="1058299"/>
            <a:ext cx="6050177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Zielsetzung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EF1D4-522F-45CC-950E-6FC591FB1F9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13696" y="2516182"/>
            <a:ext cx="2048434" cy="2328874"/>
          </a:xfrm>
          <a:prstGeom prst="rect">
            <a:avLst/>
          </a:prstGeom>
        </p:spPr>
      </p:pic>
      <p:sp>
        <p:nvSpPr>
          <p:cNvPr id="10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49681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275683DA-A4E2-4CE2-BCBE-F01F4AE2CDE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2684714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275683DA-A4E2-4CE2-BCBE-F01F4AE2CD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5">
            <a:extLst>
              <a:ext uri="{FF2B5EF4-FFF2-40B4-BE49-F238E27FC236}">
                <a16:creationId xmlns:a16="http://schemas.microsoft.com/office/drawing/2014/main" id="{06ACA20F-AAE0-4630-8F21-EA7790ACEB70}"/>
              </a:ext>
            </a:extLst>
          </p:cNvPr>
          <p:cNvGrpSpPr/>
          <p:nvPr userDrawn="1"/>
        </p:nvGrpSpPr>
        <p:grpSpPr>
          <a:xfrm>
            <a:off x="7290013" y="1052513"/>
            <a:ext cx="4495801" cy="5256212"/>
            <a:chOff x="7290013" y="1052513"/>
            <a:chExt cx="4495801" cy="482448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A9B4384-A26E-4093-B2B4-B2AA3A984663}"/>
                </a:ext>
              </a:extLst>
            </p:cNvPr>
            <p:cNvSpPr/>
            <p:nvPr userDrawn="1"/>
          </p:nvSpPr>
          <p:spPr>
            <a:xfrm>
              <a:off x="9552000" y="1052513"/>
              <a:ext cx="2233814" cy="48244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4A6BEB9-AE7D-43E9-A0CD-2C2290DE0DAC}"/>
                </a:ext>
              </a:extLst>
            </p:cNvPr>
            <p:cNvSpPr/>
            <p:nvPr userDrawn="1"/>
          </p:nvSpPr>
          <p:spPr>
            <a:xfrm>
              <a:off x="7290013" y="1052513"/>
              <a:ext cx="4493999" cy="482448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0CB5F801-91D2-074E-B622-D43E89892A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8051" y="1771650"/>
            <a:ext cx="6049959" cy="3763674"/>
          </a:xfrm>
          <a:prstGeom prst="rect">
            <a:avLst/>
          </a:prstGeom>
        </p:spPr>
        <p:txBody>
          <a:bodyPr anchor="t">
            <a:noAutofit/>
          </a:bodyPr>
          <a:lstStyle>
            <a:lvl1pPr marL="446088" indent="-446088">
              <a:lnSpc>
                <a:spcPct val="90000"/>
              </a:lnSpc>
              <a:spcBef>
                <a:spcPts val="1200"/>
              </a:spcBef>
              <a:buClr>
                <a:schemeClr val="accent3"/>
              </a:buClr>
              <a:buSzPct val="100000"/>
              <a:buFont typeface="+mj-lt"/>
              <a:buAutoNum type="arabicPeriod"/>
              <a:defRPr sz="24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de-DE" dirty="0"/>
              <a:t>Kapitel 1</a:t>
            </a:r>
          </a:p>
          <a:p>
            <a:r>
              <a:rPr lang="de-DE" dirty="0"/>
              <a:t>Kapitel 2</a:t>
            </a:r>
          </a:p>
          <a:p>
            <a:r>
              <a:rPr lang="de-DE" dirty="0"/>
              <a:t>Kapitel 3</a:t>
            </a:r>
          </a:p>
        </p:txBody>
      </p:sp>
      <p:sp>
        <p:nvSpPr>
          <p:cNvPr id="16" name="Textfeld 1">
            <a:extLst>
              <a:ext uri="{FF2B5EF4-FFF2-40B4-BE49-F238E27FC236}">
                <a16:creationId xmlns:a16="http://schemas.microsoft.com/office/drawing/2014/main" id="{DD5C2A4F-EA0E-43AA-BD3C-DAA37B1D818F}"/>
              </a:ext>
            </a:extLst>
          </p:cNvPr>
          <p:cNvSpPr txBox="1"/>
          <p:nvPr userDrawn="1"/>
        </p:nvSpPr>
        <p:spPr>
          <a:xfrm>
            <a:off x="408051" y="1059050"/>
            <a:ext cx="6049959" cy="526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Agenda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4DC2F-5740-4B4A-8CC0-10E34C9BD6D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611241" y="2641161"/>
            <a:ext cx="1853345" cy="2078916"/>
          </a:xfrm>
          <a:prstGeom prst="rect">
            <a:avLst/>
          </a:prstGeom>
        </p:spPr>
      </p:pic>
      <p:sp>
        <p:nvSpPr>
          <p:cNvPr id="10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602926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031B178F-0AA4-4E9C-B017-97075D04FEF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160706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031B178F-0AA4-4E9C-B017-97075D04FEF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56682055-1FCA-4571-95D7-6620E42276E6}"/>
              </a:ext>
            </a:extLst>
          </p:cNvPr>
          <p:cNvSpPr/>
          <p:nvPr userDrawn="1"/>
        </p:nvSpPr>
        <p:spPr>
          <a:xfrm>
            <a:off x="0" y="0"/>
            <a:ext cx="8763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C1176353-A53E-4AF7-BA89-5CDED444AA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08051" y="2204999"/>
            <a:ext cx="8126412" cy="4103725"/>
          </a:xfrm>
          <a:prstGeom prst="rect">
            <a:avLst/>
          </a:prstGeom>
        </p:spPr>
        <p:txBody>
          <a:bodyPr anchor="t">
            <a:normAutofit/>
          </a:bodyPr>
          <a:lstStyle>
            <a:lvl1pPr marL="203200" indent="-203200">
              <a:spcBef>
                <a:spcPts val="1200"/>
              </a:spcBef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  <a:tabLst/>
              <a:defRPr sz="20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5B90E9-3FFE-4C1B-98CD-E9E83EE6A5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8051" y="1056216"/>
            <a:ext cx="8064012" cy="526298"/>
          </a:xfrm>
        </p:spPr>
        <p:txBody>
          <a:bodyPr vert="horz" wrap="square">
            <a:sp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Kapitel</a:t>
            </a:r>
            <a:endParaRPr lang="de-DE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3A8C605-3FE4-4E9E-BA09-774185C1476E}"/>
              </a:ext>
            </a:extLst>
          </p:cNvPr>
          <p:cNvGrpSpPr/>
          <p:nvPr userDrawn="1"/>
        </p:nvGrpSpPr>
        <p:grpSpPr>
          <a:xfrm>
            <a:off x="8761581" y="0"/>
            <a:ext cx="228600" cy="2053599"/>
            <a:chOff x="8763000" y="0"/>
            <a:chExt cx="228600" cy="2053599"/>
          </a:xfrm>
        </p:grpSpPr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43C00D92-E145-4EE4-9709-725560B3ABB7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5" name="object 8">
              <a:extLst>
                <a:ext uri="{FF2B5EF4-FFF2-40B4-BE49-F238E27FC236}">
                  <a16:creationId xmlns:a16="http://schemas.microsoft.com/office/drawing/2014/main" id="{874B18E1-461D-4A9B-8ED6-1BAB8BD16F60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6" name="object 9">
              <a:extLst>
                <a:ext uri="{FF2B5EF4-FFF2-40B4-BE49-F238E27FC236}">
                  <a16:creationId xmlns:a16="http://schemas.microsoft.com/office/drawing/2014/main" id="{AB407E90-CFA9-437E-AAFF-0E5D1B7F013E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259902514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8488C6A2-5AAE-4375-9255-81BAAFE6286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644428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8488C6A2-5AAE-4375-9255-81BAAFE628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8F6D1E96-D3FA-4838-9A53-5C3281F55D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  <p:sp>
        <p:nvSpPr>
          <p:cNvPr id="5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303021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&amp;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8B84C1A0-B4DA-4265-98F8-A61AB6FCA21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490890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8B84C1A0-B4DA-4265-98F8-A61AB6FCA2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4773CD66-5747-45C8-B909-A2B58FB24B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D598D-9462-487D-896B-932B20F721D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8051" y="1052576"/>
            <a:ext cx="11376025" cy="5256211"/>
          </a:xfrm>
        </p:spPr>
        <p:txBody>
          <a:bodyPr/>
          <a:lstStyle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6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089809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11E2DB4C-DCF8-43A8-828B-9A40A5F66C8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9357555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4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feld 1"/>
          <p:cNvSpPr txBox="1"/>
          <p:nvPr userDrawn="1"/>
        </p:nvSpPr>
        <p:spPr>
          <a:xfrm>
            <a:off x="408051" y="1059379"/>
            <a:ext cx="3214341" cy="677108"/>
          </a:xfrm>
          <a:prstGeom prst="rect">
            <a:avLst/>
          </a:prstGeom>
        </p:spPr>
        <p:txBody>
          <a:bodyPr lIns="0" tIns="0" rIns="0" bIns="0"/>
          <a:lstStyle>
            <a:lvl1pPr indent="0">
              <a:buNone/>
              <a:defRPr sz="3800">
                <a:latin typeface="S Sequel Semi" panose="020B0603050000020004" pitchFamily="34" charset="77"/>
              </a:defRPr>
            </a:lvl1pPr>
          </a:lstStyle>
          <a:p>
            <a:pPr lvl="0">
              <a:lnSpc>
                <a:spcPct val="90000"/>
              </a:lnSpc>
            </a:pPr>
            <a:r>
              <a:rPr lang="de-DE" b="1" dirty="0">
                <a:latin typeface="+mj-lt"/>
              </a:rPr>
              <a:t>Kontakt</a:t>
            </a:r>
          </a:p>
        </p:txBody>
      </p:sp>
      <p:sp>
        <p:nvSpPr>
          <p:cNvPr id="11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08051" y="2286000"/>
            <a:ext cx="1548000" cy="1549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16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417851" y="2286000"/>
            <a:ext cx="1548000" cy="1549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18" name="Bildplatzhalter 14">
            <a:extLst>
              <a:ext uri="{FF2B5EF4-FFF2-40B4-BE49-F238E27FC236}">
                <a16:creationId xmlns:a16="http://schemas.microsoft.com/office/drawing/2014/main" id="{22E08A70-2F21-9043-BBBE-6CEE4E6DF01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415715" y="2286000"/>
            <a:ext cx="1548000" cy="1549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20" name="Bildplatzhalter 14">
            <a:extLst>
              <a:ext uri="{FF2B5EF4-FFF2-40B4-BE49-F238E27FC236}">
                <a16:creationId xmlns:a16="http://schemas.microsoft.com/office/drawing/2014/main" id="{0493F03B-85FE-4D2F-9610-CD32F7EB41A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409813" y="2286000"/>
            <a:ext cx="1548000" cy="1549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5EB621-4F29-4C7C-92A4-7BBF4BABE79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08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758143E2-3412-4E01-B5C5-8B4B322228D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178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7C3187B2-B853-4D26-9887-05A5302BC34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119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46AFA33-C51F-47A4-8375-2F56930E2E7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406051" y="3968750"/>
            <a:ext cx="2362200" cy="2339975"/>
          </a:xfrm>
        </p:spPr>
        <p:txBody>
          <a:bodyPr>
            <a:normAutofit/>
          </a:bodyPr>
          <a:lstStyle>
            <a:lvl1pPr>
              <a:defRPr sz="1200" b="1"/>
            </a:lvl1pPr>
            <a:lvl2pPr marL="0" indent="0">
              <a:buNone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err="1"/>
              <a:t>Kontaktinformationen</a:t>
            </a:r>
            <a:endParaRPr lang="en-US" dirty="0"/>
          </a:p>
          <a:p>
            <a:pPr lvl="1"/>
            <a:r>
              <a:rPr lang="en-US" dirty="0"/>
              <a:t>###</a:t>
            </a:r>
            <a:endParaRPr lang="de-DE" dirty="0"/>
          </a:p>
        </p:txBody>
      </p:sp>
      <p:sp>
        <p:nvSpPr>
          <p:cNvPr id="12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13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81436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B_Bild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D12738CA-D9CE-429B-8A06-E6BE7E8025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3876228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8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D12738CA-D9CE-429B-8A06-E6BE7E80258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B397B2F4-5A02-ED43-9F1E-DFFE9509566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8051" y="1052576"/>
            <a:ext cx="6994840" cy="527208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 sz="1200"/>
            </a:lvl1pPr>
          </a:lstStyle>
          <a:p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FF61E-EB6E-4646-AF3B-88030AF147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/>
            </a:lvl1pPr>
          </a:lstStyle>
          <a:p>
            <a:r>
              <a:rPr lang="de-DE" dirty="0"/>
              <a:t>Überschrift/Kernaussage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BD2F42B-B340-4DC3-A4F3-C1E1CE5AC81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607300" y="1052513"/>
            <a:ext cx="4176713" cy="5272087"/>
          </a:xfrm>
        </p:spPr>
        <p:txBody>
          <a:bodyPr anchor="ctr">
            <a:normAutofit/>
          </a:bodyPr>
          <a:lstStyle>
            <a:lvl1pPr>
              <a:defRPr sz="2800" b="1"/>
            </a:lvl1pPr>
          </a:lstStyle>
          <a:p>
            <a:pPr lvl="0"/>
            <a:r>
              <a:rPr lang="en-US" dirty="0"/>
              <a:t>###</a:t>
            </a:r>
          </a:p>
        </p:txBody>
      </p:sp>
      <p:sp>
        <p:nvSpPr>
          <p:cNvPr id="7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8081819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2D5A2412-4900-4E18-A53C-BACEE2925B1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0341221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2" name="think-cell Folie" r:id="rId4" imgW="425" imgH="426" progId="TCLayout.ActiveDocument.1">
                  <p:embed/>
                </p:oleObj>
              </mc:Choice>
              <mc:Fallback>
                <p:oleObj name="think-cell Folie" r:id="rId4" imgW="425" imgH="426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2D5A2412-4900-4E18-A53C-BACEE2925B1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aphic 4">
            <a:extLst>
              <a:ext uri="{FF2B5EF4-FFF2-40B4-BE49-F238E27FC236}">
                <a16:creationId xmlns:a16="http://schemas.microsoft.com/office/drawing/2014/main" id="{AEA1945D-E66B-4D03-B6B0-28DC1CA1C5C4}"/>
              </a:ext>
            </a:extLst>
          </p:cNvPr>
          <p:cNvGrpSpPr/>
          <p:nvPr userDrawn="1"/>
        </p:nvGrpSpPr>
        <p:grpSpPr>
          <a:xfrm>
            <a:off x="10049537" y="6174201"/>
            <a:ext cx="1733477" cy="495017"/>
            <a:chOff x="10049537" y="115243"/>
            <a:chExt cx="1733477" cy="495017"/>
          </a:xfrm>
        </p:grpSpPr>
        <p:grpSp>
          <p:nvGrpSpPr>
            <p:cNvPr id="16" name="Graphic 4">
              <a:extLst>
                <a:ext uri="{FF2B5EF4-FFF2-40B4-BE49-F238E27FC236}">
                  <a16:creationId xmlns:a16="http://schemas.microsoft.com/office/drawing/2014/main" id="{4E40415A-8053-4471-96F8-3019427AD4C1}"/>
                </a:ext>
              </a:extLst>
            </p:cNvPr>
            <p:cNvGrpSpPr/>
            <p:nvPr/>
          </p:nvGrpSpPr>
          <p:grpSpPr>
            <a:xfrm>
              <a:off x="10049537" y="115243"/>
              <a:ext cx="1723905" cy="288554"/>
              <a:chOff x="10049537" y="115243"/>
              <a:chExt cx="1723905" cy="288554"/>
            </a:xfrm>
            <a:solidFill>
              <a:srgbClr val="DC4405"/>
            </a:solidFill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30958DDA-BC2C-477F-BD90-303F13186687}"/>
                  </a:ext>
                </a:extLst>
              </p:cNvPr>
              <p:cNvSpPr/>
              <p:nvPr/>
            </p:nvSpPr>
            <p:spPr>
              <a:xfrm>
                <a:off x="10049537" y="242132"/>
                <a:ext cx="160895" cy="107904"/>
              </a:xfrm>
              <a:custGeom>
                <a:avLst/>
                <a:gdLst>
                  <a:gd name="connsiteX0" fmla="*/ 125615 w 160895"/>
                  <a:gd name="connsiteY0" fmla="*/ 0 h 107904"/>
                  <a:gd name="connsiteX1" fmla="*/ 105319 w 160895"/>
                  <a:gd name="connsiteY1" fmla="*/ 4681 h 107904"/>
                  <a:gd name="connsiteX2" fmla="*/ 89984 w 160895"/>
                  <a:gd name="connsiteY2" fmla="*/ 17920 h 107904"/>
                  <a:gd name="connsiteX3" fmla="*/ 77653 w 160895"/>
                  <a:gd name="connsiteY3" fmla="*/ 4471 h 107904"/>
                  <a:gd name="connsiteX4" fmla="*/ 59139 w 160895"/>
                  <a:gd name="connsiteY4" fmla="*/ 0 h 107904"/>
                  <a:gd name="connsiteX5" fmla="*/ 40521 w 160895"/>
                  <a:gd name="connsiteY5" fmla="*/ 4576 h 107904"/>
                  <a:gd name="connsiteX6" fmla="*/ 27072 w 160895"/>
                  <a:gd name="connsiteY6" fmla="*/ 16907 h 107904"/>
                  <a:gd name="connsiteX7" fmla="*/ 26688 w 160895"/>
                  <a:gd name="connsiteY7" fmla="*/ 16907 h 107904"/>
                  <a:gd name="connsiteX8" fmla="*/ 26688 w 160895"/>
                  <a:gd name="connsiteY8" fmla="*/ 2585 h 107904"/>
                  <a:gd name="connsiteX9" fmla="*/ 0 w 160895"/>
                  <a:gd name="connsiteY9" fmla="*/ 2585 h 107904"/>
                  <a:gd name="connsiteX10" fmla="*/ 0 w 160895"/>
                  <a:gd name="connsiteY10" fmla="*/ 107904 h 107904"/>
                  <a:gd name="connsiteX11" fmla="*/ 27876 w 160895"/>
                  <a:gd name="connsiteY11" fmla="*/ 107904 h 107904"/>
                  <a:gd name="connsiteX12" fmla="*/ 27876 w 160895"/>
                  <a:gd name="connsiteY12" fmla="*/ 50546 h 107904"/>
                  <a:gd name="connsiteX13" fmla="*/ 33849 w 160895"/>
                  <a:gd name="connsiteY13" fmla="*/ 29727 h 107904"/>
                  <a:gd name="connsiteX14" fmla="*/ 48590 w 160895"/>
                  <a:gd name="connsiteY14" fmla="*/ 22461 h 107904"/>
                  <a:gd name="connsiteX15" fmla="*/ 62039 w 160895"/>
                  <a:gd name="connsiteY15" fmla="*/ 27945 h 107904"/>
                  <a:gd name="connsiteX16" fmla="*/ 66510 w 160895"/>
                  <a:gd name="connsiteY16" fmla="*/ 45761 h 107904"/>
                  <a:gd name="connsiteX17" fmla="*/ 66510 w 160895"/>
                  <a:gd name="connsiteY17" fmla="*/ 107869 h 107904"/>
                  <a:gd name="connsiteX18" fmla="*/ 94386 w 160895"/>
                  <a:gd name="connsiteY18" fmla="*/ 107869 h 107904"/>
                  <a:gd name="connsiteX19" fmla="*/ 94386 w 160895"/>
                  <a:gd name="connsiteY19" fmla="*/ 50337 h 107904"/>
                  <a:gd name="connsiteX20" fmla="*/ 100359 w 160895"/>
                  <a:gd name="connsiteY20" fmla="*/ 29622 h 107904"/>
                  <a:gd name="connsiteX21" fmla="*/ 115100 w 160895"/>
                  <a:gd name="connsiteY21" fmla="*/ 22461 h 107904"/>
                  <a:gd name="connsiteX22" fmla="*/ 128549 w 160895"/>
                  <a:gd name="connsiteY22" fmla="*/ 27945 h 107904"/>
                  <a:gd name="connsiteX23" fmla="*/ 133020 w 160895"/>
                  <a:gd name="connsiteY23" fmla="*/ 45761 h 107904"/>
                  <a:gd name="connsiteX24" fmla="*/ 133020 w 160895"/>
                  <a:gd name="connsiteY24" fmla="*/ 107869 h 107904"/>
                  <a:gd name="connsiteX25" fmla="*/ 160896 w 160895"/>
                  <a:gd name="connsiteY25" fmla="*/ 107869 h 107904"/>
                  <a:gd name="connsiteX26" fmla="*/ 160896 w 160895"/>
                  <a:gd name="connsiteY26" fmla="*/ 38390 h 107904"/>
                  <a:gd name="connsiteX27" fmla="*/ 151045 w 160895"/>
                  <a:gd name="connsiteY27" fmla="*/ 9711 h 107904"/>
                  <a:gd name="connsiteX28" fmla="*/ 125615 w 160895"/>
                  <a:gd name="connsiteY28" fmla="*/ 0 h 107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0895" h="107904">
                    <a:moveTo>
                      <a:pt x="125615" y="0"/>
                    </a:moveTo>
                    <a:cubicBezTo>
                      <a:pt x="117650" y="0"/>
                      <a:pt x="110873" y="1572"/>
                      <a:pt x="105319" y="4681"/>
                    </a:cubicBezTo>
                    <a:cubicBezTo>
                      <a:pt x="99730" y="7790"/>
                      <a:pt x="94630" y="12226"/>
                      <a:pt x="89984" y="17920"/>
                    </a:cubicBezTo>
                    <a:cubicBezTo>
                      <a:pt x="87050" y="11947"/>
                      <a:pt x="82963" y="7475"/>
                      <a:pt x="77653" y="4471"/>
                    </a:cubicBezTo>
                    <a:cubicBezTo>
                      <a:pt x="72344" y="1502"/>
                      <a:pt x="66161" y="0"/>
                      <a:pt x="59139" y="0"/>
                    </a:cubicBezTo>
                    <a:cubicBezTo>
                      <a:pt x="52118" y="0"/>
                      <a:pt x="45900" y="1537"/>
                      <a:pt x="40521" y="4576"/>
                    </a:cubicBezTo>
                    <a:cubicBezTo>
                      <a:pt x="35141" y="7615"/>
                      <a:pt x="30670" y="11737"/>
                      <a:pt x="27072" y="16907"/>
                    </a:cubicBezTo>
                    <a:lnTo>
                      <a:pt x="26688" y="16907"/>
                    </a:lnTo>
                    <a:lnTo>
                      <a:pt x="26688" y="2585"/>
                    </a:lnTo>
                    <a:lnTo>
                      <a:pt x="0" y="2585"/>
                    </a:lnTo>
                    <a:lnTo>
                      <a:pt x="0" y="107904"/>
                    </a:lnTo>
                    <a:lnTo>
                      <a:pt x="27876" y="107904"/>
                    </a:lnTo>
                    <a:lnTo>
                      <a:pt x="27876" y="50546"/>
                    </a:lnTo>
                    <a:cubicBezTo>
                      <a:pt x="27876" y="41534"/>
                      <a:pt x="29867" y="34582"/>
                      <a:pt x="33849" y="29727"/>
                    </a:cubicBezTo>
                    <a:cubicBezTo>
                      <a:pt x="37831" y="24871"/>
                      <a:pt x="42756" y="22461"/>
                      <a:pt x="48590" y="22461"/>
                    </a:cubicBezTo>
                    <a:cubicBezTo>
                      <a:pt x="54563" y="22461"/>
                      <a:pt x="59035" y="24278"/>
                      <a:pt x="62039" y="27945"/>
                    </a:cubicBezTo>
                    <a:cubicBezTo>
                      <a:pt x="65043" y="31613"/>
                      <a:pt x="66510" y="37552"/>
                      <a:pt x="66510" y="45761"/>
                    </a:cubicBezTo>
                    <a:lnTo>
                      <a:pt x="66510" y="107869"/>
                    </a:lnTo>
                    <a:lnTo>
                      <a:pt x="94386" y="107869"/>
                    </a:lnTo>
                    <a:lnTo>
                      <a:pt x="94386" y="50337"/>
                    </a:lnTo>
                    <a:cubicBezTo>
                      <a:pt x="94386" y="41324"/>
                      <a:pt x="96377" y="34408"/>
                      <a:pt x="100359" y="29622"/>
                    </a:cubicBezTo>
                    <a:cubicBezTo>
                      <a:pt x="104341" y="24836"/>
                      <a:pt x="109267" y="22461"/>
                      <a:pt x="115100" y="22461"/>
                    </a:cubicBezTo>
                    <a:cubicBezTo>
                      <a:pt x="121074" y="22461"/>
                      <a:pt x="125545" y="24278"/>
                      <a:pt x="128549" y="27945"/>
                    </a:cubicBezTo>
                    <a:cubicBezTo>
                      <a:pt x="131518" y="31613"/>
                      <a:pt x="133020" y="37552"/>
                      <a:pt x="133020" y="45761"/>
                    </a:cubicBezTo>
                    <a:lnTo>
                      <a:pt x="133020" y="107869"/>
                    </a:lnTo>
                    <a:lnTo>
                      <a:pt x="160896" y="107869"/>
                    </a:lnTo>
                    <a:lnTo>
                      <a:pt x="160896" y="38390"/>
                    </a:lnTo>
                    <a:cubicBezTo>
                      <a:pt x="160896" y="25780"/>
                      <a:pt x="157612" y="16208"/>
                      <a:pt x="151045" y="9711"/>
                    </a:cubicBezTo>
                    <a:cubicBezTo>
                      <a:pt x="144443" y="3249"/>
                      <a:pt x="135989" y="0"/>
                      <a:pt x="125615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6C39CCF8-EABC-491A-B28A-BD22A1E7470D}"/>
                  </a:ext>
                </a:extLst>
              </p:cNvPr>
              <p:cNvSpPr/>
              <p:nvPr/>
            </p:nvSpPr>
            <p:spPr>
              <a:xfrm>
                <a:off x="10216580" y="244717"/>
                <a:ext cx="109895" cy="105319"/>
              </a:xfrm>
              <a:custGeom>
                <a:avLst/>
                <a:gdLst>
                  <a:gd name="connsiteX0" fmla="*/ 67279 w 109895"/>
                  <a:gd name="connsiteY0" fmla="*/ 37622 h 105319"/>
                  <a:gd name="connsiteX1" fmla="*/ 55332 w 109895"/>
                  <a:gd name="connsiteY1" fmla="*/ 76640 h 105319"/>
                  <a:gd name="connsiteX2" fmla="*/ 54948 w 109895"/>
                  <a:gd name="connsiteY2" fmla="*/ 76640 h 105319"/>
                  <a:gd name="connsiteX3" fmla="*/ 43001 w 109895"/>
                  <a:gd name="connsiteY3" fmla="*/ 37622 h 105319"/>
                  <a:gd name="connsiteX4" fmla="*/ 30076 w 109895"/>
                  <a:gd name="connsiteY4" fmla="*/ 0 h 105319"/>
                  <a:gd name="connsiteX5" fmla="*/ 0 w 109895"/>
                  <a:gd name="connsiteY5" fmla="*/ 0 h 105319"/>
                  <a:gd name="connsiteX6" fmla="*/ 41010 w 109895"/>
                  <a:gd name="connsiteY6" fmla="*/ 105319 h 105319"/>
                  <a:gd name="connsiteX7" fmla="*/ 68885 w 109895"/>
                  <a:gd name="connsiteY7" fmla="*/ 105319 h 105319"/>
                  <a:gd name="connsiteX8" fmla="*/ 109895 w 109895"/>
                  <a:gd name="connsiteY8" fmla="*/ 0 h 105319"/>
                  <a:gd name="connsiteX9" fmla="*/ 80238 w 109895"/>
                  <a:gd name="connsiteY9" fmla="*/ 0 h 105319"/>
                  <a:gd name="connsiteX10" fmla="*/ 67279 w 109895"/>
                  <a:gd name="connsiteY10" fmla="*/ 37622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9895" h="105319">
                    <a:moveTo>
                      <a:pt x="67279" y="37622"/>
                    </a:moveTo>
                    <a:cubicBezTo>
                      <a:pt x="64484" y="45726"/>
                      <a:pt x="60502" y="58720"/>
                      <a:pt x="55332" y="76640"/>
                    </a:cubicBezTo>
                    <a:lnTo>
                      <a:pt x="54948" y="76640"/>
                    </a:lnTo>
                    <a:cubicBezTo>
                      <a:pt x="49778" y="58720"/>
                      <a:pt x="45796" y="45726"/>
                      <a:pt x="43001" y="37622"/>
                    </a:cubicBezTo>
                    <a:lnTo>
                      <a:pt x="30076" y="0"/>
                    </a:lnTo>
                    <a:lnTo>
                      <a:pt x="0" y="0"/>
                    </a:lnTo>
                    <a:lnTo>
                      <a:pt x="41010" y="105319"/>
                    </a:lnTo>
                    <a:lnTo>
                      <a:pt x="68885" y="105319"/>
                    </a:lnTo>
                    <a:lnTo>
                      <a:pt x="109895" y="0"/>
                    </a:lnTo>
                    <a:lnTo>
                      <a:pt x="80238" y="0"/>
                    </a:lnTo>
                    <a:lnTo>
                      <a:pt x="67279" y="3762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322260E0-C296-46DC-AD07-668B1EED6A6A}"/>
                  </a:ext>
                </a:extLst>
              </p:cNvPr>
              <p:cNvSpPr/>
              <p:nvPr/>
            </p:nvSpPr>
            <p:spPr>
              <a:xfrm>
                <a:off x="10327663" y="242097"/>
                <a:ext cx="94979" cy="110489"/>
              </a:xfrm>
              <a:custGeom>
                <a:avLst/>
                <a:gdLst>
                  <a:gd name="connsiteX0" fmla="*/ 84046 w 94979"/>
                  <a:gd name="connsiteY0" fmla="*/ 9571 h 110489"/>
                  <a:gd name="connsiteX1" fmla="*/ 50791 w 94979"/>
                  <a:gd name="connsiteY1" fmla="*/ 0 h 110489"/>
                  <a:gd name="connsiteX2" fmla="*/ 19736 w 94979"/>
                  <a:gd name="connsiteY2" fmla="*/ 8663 h 110489"/>
                  <a:gd name="connsiteX3" fmla="*/ 3808 w 94979"/>
                  <a:gd name="connsiteY3" fmla="*/ 33255 h 110489"/>
                  <a:gd name="connsiteX4" fmla="*/ 29692 w 94979"/>
                  <a:gd name="connsiteY4" fmla="*/ 37028 h 110489"/>
                  <a:gd name="connsiteX5" fmla="*/ 37342 w 94979"/>
                  <a:gd name="connsiteY5" fmla="*/ 23893 h 110489"/>
                  <a:gd name="connsiteX6" fmla="*/ 50197 w 94979"/>
                  <a:gd name="connsiteY6" fmla="*/ 19702 h 110489"/>
                  <a:gd name="connsiteX7" fmla="*/ 67104 w 94979"/>
                  <a:gd name="connsiteY7" fmla="*/ 37028 h 110489"/>
                  <a:gd name="connsiteX8" fmla="*/ 67104 w 94979"/>
                  <a:gd name="connsiteY8" fmla="*/ 42791 h 110489"/>
                  <a:gd name="connsiteX9" fmla="*/ 29762 w 94979"/>
                  <a:gd name="connsiteY9" fmla="*/ 47367 h 110489"/>
                  <a:gd name="connsiteX10" fmla="*/ 7650 w 94979"/>
                  <a:gd name="connsiteY10" fmla="*/ 58930 h 110489"/>
                  <a:gd name="connsiteX11" fmla="*/ 0 w 94979"/>
                  <a:gd name="connsiteY11" fmla="*/ 80832 h 110489"/>
                  <a:gd name="connsiteX12" fmla="*/ 10060 w 94979"/>
                  <a:gd name="connsiteY12" fmla="*/ 102525 h 110489"/>
                  <a:gd name="connsiteX13" fmla="*/ 36259 w 94979"/>
                  <a:gd name="connsiteY13" fmla="*/ 110489 h 110489"/>
                  <a:gd name="connsiteX14" fmla="*/ 55262 w 94979"/>
                  <a:gd name="connsiteY14" fmla="*/ 106717 h 110489"/>
                  <a:gd name="connsiteX15" fmla="*/ 68292 w 94979"/>
                  <a:gd name="connsiteY15" fmla="*/ 95748 h 110489"/>
                  <a:gd name="connsiteX16" fmla="*/ 68292 w 94979"/>
                  <a:gd name="connsiteY16" fmla="*/ 107904 h 110489"/>
                  <a:gd name="connsiteX17" fmla="*/ 94979 w 94979"/>
                  <a:gd name="connsiteY17" fmla="*/ 107904 h 110489"/>
                  <a:gd name="connsiteX18" fmla="*/ 94979 w 94979"/>
                  <a:gd name="connsiteY18" fmla="*/ 36609 h 110489"/>
                  <a:gd name="connsiteX19" fmla="*/ 84046 w 94979"/>
                  <a:gd name="connsiteY19" fmla="*/ 9571 h 110489"/>
                  <a:gd name="connsiteX20" fmla="*/ 67104 w 94979"/>
                  <a:gd name="connsiteY20" fmla="*/ 67523 h 110489"/>
                  <a:gd name="connsiteX21" fmla="*/ 59838 w 94979"/>
                  <a:gd name="connsiteY21" fmla="*/ 85059 h 110489"/>
                  <a:gd name="connsiteX22" fmla="*/ 42826 w 94979"/>
                  <a:gd name="connsiteY22" fmla="*/ 90823 h 110489"/>
                  <a:gd name="connsiteX23" fmla="*/ 32277 w 94979"/>
                  <a:gd name="connsiteY23" fmla="*/ 87749 h 110489"/>
                  <a:gd name="connsiteX24" fmla="*/ 28504 w 94979"/>
                  <a:gd name="connsiteY24" fmla="*/ 79470 h 110489"/>
                  <a:gd name="connsiteX25" fmla="*/ 37971 w 94979"/>
                  <a:gd name="connsiteY25" fmla="*/ 65218 h 110489"/>
                  <a:gd name="connsiteX26" fmla="*/ 67139 w 94979"/>
                  <a:gd name="connsiteY26" fmla="*/ 59139 h 110489"/>
                  <a:gd name="connsiteX27" fmla="*/ 67139 w 94979"/>
                  <a:gd name="connsiteY27" fmla="*/ 67523 h 11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94979" h="110489">
                    <a:moveTo>
                      <a:pt x="84046" y="9571"/>
                    </a:moveTo>
                    <a:cubicBezTo>
                      <a:pt x="76745" y="3214"/>
                      <a:pt x="65672" y="0"/>
                      <a:pt x="50791" y="0"/>
                    </a:cubicBezTo>
                    <a:cubicBezTo>
                      <a:pt x="38460" y="0"/>
                      <a:pt x="28085" y="2899"/>
                      <a:pt x="19736" y="8663"/>
                    </a:cubicBezTo>
                    <a:cubicBezTo>
                      <a:pt x="11388" y="14427"/>
                      <a:pt x="6078" y="22636"/>
                      <a:pt x="3808" y="33255"/>
                    </a:cubicBezTo>
                    <a:lnTo>
                      <a:pt x="29692" y="37028"/>
                    </a:lnTo>
                    <a:cubicBezTo>
                      <a:pt x="31159" y="31054"/>
                      <a:pt x="33709" y="26688"/>
                      <a:pt x="37342" y="23893"/>
                    </a:cubicBezTo>
                    <a:cubicBezTo>
                      <a:pt x="40975" y="21099"/>
                      <a:pt x="45272" y="19702"/>
                      <a:pt x="50197" y="19702"/>
                    </a:cubicBezTo>
                    <a:cubicBezTo>
                      <a:pt x="61480" y="19702"/>
                      <a:pt x="67104" y="25465"/>
                      <a:pt x="67104" y="37028"/>
                    </a:cubicBezTo>
                    <a:lnTo>
                      <a:pt x="67104" y="42791"/>
                    </a:lnTo>
                    <a:cubicBezTo>
                      <a:pt x="51839" y="43455"/>
                      <a:pt x="39403" y="44992"/>
                      <a:pt x="29762" y="47367"/>
                    </a:cubicBezTo>
                    <a:cubicBezTo>
                      <a:pt x="20121" y="49743"/>
                      <a:pt x="12785" y="53620"/>
                      <a:pt x="7650" y="58930"/>
                    </a:cubicBezTo>
                    <a:cubicBezTo>
                      <a:pt x="2550" y="64240"/>
                      <a:pt x="0" y="71540"/>
                      <a:pt x="0" y="80832"/>
                    </a:cubicBezTo>
                    <a:cubicBezTo>
                      <a:pt x="0" y="89984"/>
                      <a:pt x="3353" y="97215"/>
                      <a:pt x="10060" y="102525"/>
                    </a:cubicBezTo>
                    <a:cubicBezTo>
                      <a:pt x="16767" y="107834"/>
                      <a:pt x="25500" y="110489"/>
                      <a:pt x="36259" y="110489"/>
                    </a:cubicBezTo>
                    <a:cubicBezTo>
                      <a:pt x="43280" y="110489"/>
                      <a:pt x="49638" y="109232"/>
                      <a:pt x="55262" y="106717"/>
                    </a:cubicBezTo>
                    <a:cubicBezTo>
                      <a:pt x="60886" y="104201"/>
                      <a:pt x="65253" y="100534"/>
                      <a:pt x="68292" y="95748"/>
                    </a:cubicBezTo>
                    <a:lnTo>
                      <a:pt x="68292" y="107904"/>
                    </a:lnTo>
                    <a:lnTo>
                      <a:pt x="94979" y="107904"/>
                    </a:lnTo>
                    <a:lnTo>
                      <a:pt x="94979" y="36609"/>
                    </a:lnTo>
                    <a:cubicBezTo>
                      <a:pt x="94979" y="24976"/>
                      <a:pt x="91347" y="15964"/>
                      <a:pt x="84046" y="9571"/>
                    </a:cubicBezTo>
                    <a:close/>
                    <a:moveTo>
                      <a:pt x="67104" y="67523"/>
                    </a:moveTo>
                    <a:cubicBezTo>
                      <a:pt x="67104" y="75348"/>
                      <a:pt x="64694" y="81181"/>
                      <a:pt x="59838" y="85059"/>
                    </a:cubicBezTo>
                    <a:cubicBezTo>
                      <a:pt x="54983" y="88901"/>
                      <a:pt x="49324" y="90823"/>
                      <a:pt x="42826" y="90823"/>
                    </a:cubicBezTo>
                    <a:cubicBezTo>
                      <a:pt x="38320" y="90823"/>
                      <a:pt x="34792" y="89810"/>
                      <a:pt x="32277" y="87749"/>
                    </a:cubicBezTo>
                    <a:cubicBezTo>
                      <a:pt x="29762" y="85688"/>
                      <a:pt x="28504" y="82928"/>
                      <a:pt x="28504" y="79470"/>
                    </a:cubicBezTo>
                    <a:cubicBezTo>
                      <a:pt x="28504" y="73217"/>
                      <a:pt x="31648" y="68501"/>
                      <a:pt x="37971" y="65218"/>
                    </a:cubicBezTo>
                    <a:cubicBezTo>
                      <a:pt x="44258" y="61969"/>
                      <a:pt x="54004" y="59943"/>
                      <a:pt x="67139" y="59139"/>
                    </a:cubicBezTo>
                    <a:lnTo>
                      <a:pt x="67139" y="6752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0FB78C16-870A-4B10-9EE1-E5C9B83FD410}"/>
                  </a:ext>
                </a:extLst>
              </p:cNvPr>
              <p:cNvSpPr/>
              <p:nvPr/>
            </p:nvSpPr>
            <p:spPr>
              <a:xfrm>
                <a:off x="10486568" y="207899"/>
                <a:ext cx="118278" cy="142172"/>
              </a:xfrm>
              <a:custGeom>
                <a:avLst/>
                <a:gdLst>
                  <a:gd name="connsiteX0" fmla="*/ 94560 w 118278"/>
                  <a:gd name="connsiteY0" fmla="*/ 66894 h 142172"/>
                  <a:gd name="connsiteX1" fmla="*/ 94560 w 118278"/>
                  <a:gd name="connsiteY1" fmla="*/ 66510 h 142172"/>
                  <a:gd name="connsiteX2" fmla="*/ 113493 w 118278"/>
                  <a:gd name="connsiteY2" fmla="*/ 38250 h 142172"/>
                  <a:gd name="connsiteX3" fmla="*/ 101162 w 118278"/>
                  <a:gd name="connsiteY3" fmla="*/ 10270 h 142172"/>
                  <a:gd name="connsiteX4" fmla="*/ 65113 w 118278"/>
                  <a:gd name="connsiteY4" fmla="*/ 0 h 142172"/>
                  <a:gd name="connsiteX5" fmla="*/ 0 w 118278"/>
                  <a:gd name="connsiteY5" fmla="*/ 0 h 142172"/>
                  <a:gd name="connsiteX6" fmla="*/ 0 w 118278"/>
                  <a:gd name="connsiteY6" fmla="*/ 142172 h 142172"/>
                  <a:gd name="connsiteX7" fmla="*/ 67698 w 118278"/>
                  <a:gd name="connsiteY7" fmla="*/ 142172 h 142172"/>
                  <a:gd name="connsiteX8" fmla="*/ 105424 w 118278"/>
                  <a:gd name="connsiteY8" fmla="*/ 131239 h 142172"/>
                  <a:gd name="connsiteX9" fmla="*/ 118279 w 118278"/>
                  <a:gd name="connsiteY9" fmla="*/ 100569 h 142172"/>
                  <a:gd name="connsiteX10" fmla="*/ 112096 w 118278"/>
                  <a:gd name="connsiteY10" fmla="*/ 79575 h 142172"/>
                  <a:gd name="connsiteX11" fmla="*/ 94560 w 118278"/>
                  <a:gd name="connsiteY11" fmla="*/ 66894 h 142172"/>
                  <a:gd name="connsiteX12" fmla="*/ 29867 w 118278"/>
                  <a:gd name="connsiteY12" fmla="*/ 22880 h 142172"/>
                  <a:gd name="connsiteX13" fmla="*/ 59524 w 118278"/>
                  <a:gd name="connsiteY13" fmla="*/ 22880 h 142172"/>
                  <a:gd name="connsiteX14" fmla="*/ 83801 w 118278"/>
                  <a:gd name="connsiteY14" fmla="*/ 41010 h 142172"/>
                  <a:gd name="connsiteX15" fmla="*/ 59524 w 118278"/>
                  <a:gd name="connsiteY15" fmla="*/ 58930 h 142172"/>
                  <a:gd name="connsiteX16" fmla="*/ 29867 w 118278"/>
                  <a:gd name="connsiteY16" fmla="*/ 58930 h 142172"/>
                  <a:gd name="connsiteX17" fmla="*/ 29867 w 118278"/>
                  <a:gd name="connsiteY17" fmla="*/ 22880 h 142172"/>
                  <a:gd name="connsiteX18" fmla="*/ 61934 w 118278"/>
                  <a:gd name="connsiteY18" fmla="*/ 118628 h 142172"/>
                  <a:gd name="connsiteX19" fmla="*/ 29867 w 118278"/>
                  <a:gd name="connsiteY19" fmla="*/ 118628 h 142172"/>
                  <a:gd name="connsiteX20" fmla="*/ 29867 w 118278"/>
                  <a:gd name="connsiteY20" fmla="*/ 79819 h 142172"/>
                  <a:gd name="connsiteX21" fmla="*/ 61934 w 118278"/>
                  <a:gd name="connsiteY21" fmla="*/ 79819 h 142172"/>
                  <a:gd name="connsiteX22" fmla="*/ 88028 w 118278"/>
                  <a:gd name="connsiteY22" fmla="*/ 99136 h 142172"/>
                  <a:gd name="connsiteX23" fmla="*/ 61934 w 118278"/>
                  <a:gd name="connsiteY23" fmla="*/ 118628 h 142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278" h="142172">
                    <a:moveTo>
                      <a:pt x="94560" y="66894"/>
                    </a:moveTo>
                    <a:lnTo>
                      <a:pt x="94560" y="66510"/>
                    </a:lnTo>
                    <a:cubicBezTo>
                      <a:pt x="107171" y="61200"/>
                      <a:pt x="113493" y="51769"/>
                      <a:pt x="113493" y="38250"/>
                    </a:cubicBezTo>
                    <a:cubicBezTo>
                      <a:pt x="113493" y="26443"/>
                      <a:pt x="109371" y="17117"/>
                      <a:pt x="101162" y="10270"/>
                    </a:cubicBezTo>
                    <a:cubicBezTo>
                      <a:pt x="92919" y="3423"/>
                      <a:pt x="80902" y="0"/>
                      <a:pt x="65113" y="0"/>
                    </a:cubicBezTo>
                    <a:lnTo>
                      <a:pt x="0" y="0"/>
                    </a:lnTo>
                    <a:lnTo>
                      <a:pt x="0" y="142172"/>
                    </a:lnTo>
                    <a:lnTo>
                      <a:pt x="67698" y="142172"/>
                    </a:lnTo>
                    <a:cubicBezTo>
                      <a:pt x="84290" y="142172"/>
                      <a:pt x="96866" y="138539"/>
                      <a:pt x="105424" y="131239"/>
                    </a:cubicBezTo>
                    <a:cubicBezTo>
                      <a:pt x="113982" y="123938"/>
                      <a:pt x="118279" y="113703"/>
                      <a:pt x="118279" y="100569"/>
                    </a:cubicBezTo>
                    <a:cubicBezTo>
                      <a:pt x="118279" y="92220"/>
                      <a:pt x="116218" y="85199"/>
                      <a:pt x="112096" y="79575"/>
                    </a:cubicBezTo>
                    <a:cubicBezTo>
                      <a:pt x="107974" y="73881"/>
                      <a:pt x="102140" y="69654"/>
                      <a:pt x="94560" y="66894"/>
                    </a:cubicBezTo>
                    <a:close/>
                    <a:moveTo>
                      <a:pt x="29867" y="22880"/>
                    </a:moveTo>
                    <a:lnTo>
                      <a:pt x="59524" y="22880"/>
                    </a:lnTo>
                    <a:cubicBezTo>
                      <a:pt x="75732" y="22880"/>
                      <a:pt x="83801" y="28923"/>
                      <a:pt x="83801" y="41010"/>
                    </a:cubicBezTo>
                    <a:cubicBezTo>
                      <a:pt x="83801" y="52957"/>
                      <a:pt x="75697" y="58930"/>
                      <a:pt x="59524" y="58930"/>
                    </a:cubicBezTo>
                    <a:lnTo>
                      <a:pt x="29867" y="58930"/>
                    </a:lnTo>
                    <a:lnTo>
                      <a:pt x="29867" y="22880"/>
                    </a:lnTo>
                    <a:close/>
                    <a:moveTo>
                      <a:pt x="61934" y="118628"/>
                    </a:moveTo>
                    <a:lnTo>
                      <a:pt x="29867" y="118628"/>
                    </a:lnTo>
                    <a:lnTo>
                      <a:pt x="29867" y="79819"/>
                    </a:lnTo>
                    <a:lnTo>
                      <a:pt x="61934" y="79819"/>
                    </a:lnTo>
                    <a:cubicBezTo>
                      <a:pt x="79330" y="79819"/>
                      <a:pt x="88028" y="86247"/>
                      <a:pt x="88028" y="99136"/>
                    </a:cubicBezTo>
                    <a:cubicBezTo>
                      <a:pt x="87993" y="112131"/>
                      <a:pt x="79295" y="118628"/>
                      <a:pt x="61934" y="118628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A5DFC5EC-21ED-4059-9C99-47C483BD6074}"/>
                  </a:ext>
                </a:extLst>
              </p:cNvPr>
              <p:cNvSpPr/>
              <p:nvPr/>
            </p:nvSpPr>
            <p:spPr>
              <a:xfrm>
                <a:off x="10620357" y="244717"/>
                <a:ext cx="27875" cy="105319"/>
              </a:xfrm>
              <a:custGeom>
                <a:avLst/>
                <a:gdLst>
                  <a:gd name="connsiteX0" fmla="*/ 0 w 27875"/>
                  <a:gd name="connsiteY0" fmla="*/ 0 h 105319"/>
                  <a:gd name="connsiteX1" fmla="*/ 27876 w 27875"/>
                  <a:gd name="connsiteY1" fmla="*/ 0 h 105319"/>
                  <a:gd name="connsiteX2" fmla="*/ 27876 w 27875"/>
                  <a:gd name="connsiteY2" fmla="*/ 105319 h 105319"/>
                  <a:gd name="connsiteX3" fmla="*/ 0 w 27875"/>
                  <a:gd name="connsiteY3" fmla="*/ 105319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05319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05319"/>
                    </a:lnTo>
                    <a:lnTo>
                      <a:pt x="0" y="105319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08A67A2F-B775-49FC-9203-96F157D5AC50}"/>
                  </a:ext>
                </a:extLst>
              </p:cNvPr>
              <p:cNvSpPr/>
              <p:nvPr/>
            </p:nvSpPr>
            <p:spPr>
              <a:xfrm>
                <a:off x="10617178" y="194520"/>
                <a:ext cx="34233" cy="34233"/>
              </a:xfrm>
              <a:custGeom>
                <a:avLst/>
                <a:gdLst>
                  <a:gd name="connsiteX0" fmla="*/ 17117 w 34233"/>
                  <a:gd name="connsiteY0" fmla="*/ 0 h 34233"/>
                  <a:gd name="connsiteX1" fmla="*/ 5065 w 34233"/>
                  <a:gd name="connsiteY1" fmla="*/ 5065 h 34233"/>
                  <a:gd name="connsiteX2" fmla="*/ 0 w 34233"/>
                  <a:gd name="connsiteY2" fmla="*/ 17117 h 34233"/>
                  <a:gd name="connsiteX3" fmla="*/ 5065 w 34233"/>
                  <a:gd name="connsiteY3" fmla="*/ 29168 h 34233"/>
                  <a:gd name="connsiteX4" fmla="*/ 17117 w 34233"/>
                  <a:gd name="connsiteY4" fmla="*/ 34233 h 34233"/>
                  <a:gd name="connsiteX5" fmla="*/ 29168 w 34233"/>
                  <a:gd name="connsiteY5" fmla="*/ 29168 h 34233"/>
                  <a:gd name="connsiteX6" fmla="*/ 34233 w 34233"/>
                  <a:gd name="connsiteY6" fmla="*/ 17117 h 34233"/>
                  <a:gd name="connsiteX7" fmla="*/ 29168 w 34233"/>
                  <a:gd name="connsiteY7" fmla="*/ 5065 h 34233"/>
                  <a:gd name="connsiteX8" fmla="*/ 17117 w 34233"/>
                  <a:gd name="connsiteY8" fmla="*/ 0 h 342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4233" h="34233">
                    <a:moveTo>
                      <a:pt x="17117" y="0"/>
                    </a:moveTo>
                    <a:cubicBezTo>
                      <a:pt x="12471" y="0"/>
                      <a:pt x="8454" y="1677"/>
                      <a:pt x="5065" y="5065"/>
                    </a:cubicBezTo>
                    <a:cubicBezTo>
                      <a:pt x="1677" y="8453"/>
                      <a:pt x="0" y="12471"/>
                      <a:pt x="0" y="17117"/>
                    </a:cubicBezTo>
                    <a:cubicBezTo>
                      <a:pt x="0" y="21762"/>
                      <a:pt x="1677" y="25780"/>
                      <a:pt x="5065" y="29168"/>
                    </a:cubicBezTo>
                    <a:cubicBezTo>
                      <a:pt x="8454" y="32556"/>
                      <a:pt x="12471" y="34233"/>
                      <a:pt x="17117" y="34233"/>
                    </a:cubicBezTo>
                    <a:cubicBezTo>
                      <a:pt x="21763" y="34233"/>
                      <a:pt x="25780" y="32556"/>
                      <a:pt x="29168" y="29168"/>
                    </a:cubicBezTo>
                    <a:cubicBezTo>
                      <a:pt x="32556" y="25780"/>
                      <a:pt x="34233" y="21762"/>
                      <a:pt x="34233" y="17117"/>
                    </a:cubicBezTo>
                    <a:cubicBezTo>
                      <a:pt x="34233" y="12471"/>
                      <a:pt x="32556" y="8453"/>
                      <a:pt x="29168" y="5065"/>
                    </a:cubicBezTo>
                    <a:cubicBezTo>
                      <a:pt x="25780" y="1712"/>
                      <a:pt x="21763" y="0"/>
                      <a:pt x="17117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FED19709-4D91-48F8-87E1-C1CDF05DE46E}"/>
                  </a:ext>
                </a:extLst>
              </p:cNvPr>
              <p:cNvSpPr/>
              <p:nvPr/>
            </p:nvSpPr>
            <p:spPr>
              <a:xfrm>
                <a:off x="10663183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815FFFD0-3DE7-48B8-A430-580DB4E0FA5C}"/>
                  </a:ext>
                </a:extLst>
              </p:cNvPr>
              <p:cNvSpPr/>
              <p:nvPr/>
            </p:nvSpPr>
            <p:spPr>
              <a:xfrm>
                <a:off x="10784431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623A101B-80A6-4C41-8671-E0534CA66B92}"/>
                  </a:ext>
                </a:extLst>
              </p:cNvPr>
              <p:cNvSpPr/>
              <p:nvPr/>
            </p:nvSpPr>
            <p:spPr>
              <a:xfrm>
                <a:off x="10827851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2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7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2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7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8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7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3B039B4C-465B-41B2-B941-5854B9B171ED}"/>
                  </a:ext>
                </a:extLst>
              </p:cNvPr>
              <p:cNvSpPr/>
              <p:nvPr/>
            </p:nvSpPr>
            <p:spPr>
              <a:xfrm>
                <a:off x="10937712" y="201332"/>
                <a:ext cx="78666" cy="148739"/>
              </a:xfrm>
              <a:custGeom>
                <a:avLst/>
                <a:gdLst>
                  <a:gd name="connsiteX0" fmla="*/ 47996 w 78666"/>
                  <a:gd name="connsiteY0" fmla="*/ 37202 h 148739"/>
                  <a:gd name="connsiteX1" fmla="*/ 63122 w 78666"/>
                  <a:gd name="connsiteY1" fmla="*/ 22286 h 148739"/>
                  <a:gd name="connsiteX2" fmla="*/ 78666 w 78666"/>
                  <a:gd name="connsiteY2" fmla="*/ 24068 h 148739"/>
                  <a:gd name="connsiteX3" fmla="*/ 78666 w 78666"/>
                  <a:gd name="connsiteY3" fmla="*/ 2375 h 148739"/>
                  <a:gd name="connsiteX4" fmla="*/ 69514 w 78666"/>
                  <a:gd name="connsiteY4" fmla="*/ 699 h 148739"/>
                  <a:gd name="connsiteX5" fmla="*/ 58581 w 78666"/>
                  <a:gd name="connsiteY5" fmla="*/ 0 h 148739"/>
                  <a:gd name="connsiteX6" fmla="*/ 29692 w 78666"/>
                  <a:gd name="connsiteY6" fmla="*/ 8873 h 148739"/>
                  <a:gd name="connsiteX7" fmla="*/ 20121 w 78666"/>
                  <a:gd name="connsiteY7" fmla="*/ 37447 h 148739"/>
                  <a:gd name="connsiteX8" fmla="*/ 20121 w 78666"/>
                  <a:gd name="connsiteY8" fmla="*/ 43420 h 148739"/>
                  <a:gd name="connsiteX9" fmla="*/ 0 w 78666"/>
                  <a:gd name="connsiteY9" fmla="*/ 43420 h 148739"/>
                  <a:gd name="connsiteX10" fmla="*/ 0 w 78666"/>
                  <a:gd name="connsiteY10" fmla="*/ 62737 h 148739"/>
                  <a:gd name="connsiteX11" fmla="*/ 20121 w 78666"/>
                  <a:gd name="connsiteY11" fmla="*/ 62737 h 148739"/>
                  <a:gd name="connsiteX12" fmla="*/ 20121 w 78666"/>
                  <a:gd name="connsiteY12" fmla="*/ 148739 h 148739"/>
                  <a:gd name="connsiteX13" fmla="*/ 47996 w 78666"/>
                  <a:gd name="connsiteY13" fmla="*/ 148739 h 148739"/>
                  <a:gd name="connsiteX14" fmla="*/ 47996 w 78666"/>
                  <a:gd name="connsiteY14" fmla="*/ 62703 h 148739"/>
                  <a:gd name="connsiteX15" fmla="*/ 75872 w 78666"/>
                  <a:gd name="connsiteY15" fmla="*/ 62703 h 148739"/>
                  <a:gd name="connsiteX16" fmla="*/ 75872 w 78666"/>
                  <a:gd name="connsiteY16" fmla="*/ 43385 h 148739"/>
                  <a:gd name="connsiteX17" fmla="*/ 47996 w 78666"/>
                  <a:gd name="connsiteY17" fmla="*/ 43385 h 148739"/>
                  <a:gd name="connsiteX18" fmla="*/ 47996 w 78666"/>
                  <a:gd name="connsiteY18" fmla="*/ 37202 h 148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8666" h="148739">
                    <a:moveTo>
                      <a:pt x="47996" y="37202"/>
                    </a:moveTo>
                    <a:cubicBezTo>
                      <a:pt x="47996" y="27247"/>
                      <a:pt x="53026" y="22286"/>
                      <a:pt x="63122" y="22286"/>
                    </a:cubicBezTo>
                    <a:cubicBezTo>
                      <a:pt x="68431" y="22286"/>
                      <a:pt x="73601" y="22880"/>
                      <a:pt x="78666" y="24068"/>
                    </a:cubicBezTo>
                    <a:lnTo>
                      <a:pt x="78666" y="2375"/>
                    </a:lnTo>
                    <a:cubicBezTo>
                      <a:pt x="76536" y="1712"/>
                      <a:pt x="73496" y="1153"/>
                      <a:pt x="69514" y="699"/>
                    </a:cubicBezTo>
                    <a:cubicBezTo>
                      <a:pt x="65532" y="245"/>
                      <a:pt x="61864" y="0"/>
                      <a:pt x="58581" y="0"/>
                    </a:cubicBezTo>
                    <a:cubicBezTo>
                      <a:pt x="45691" y="0"/>
                      <a:pt x="36085" y="2969"/>
                      <a:pt x="29692" y="8873"/>
                    </a:cubicBezTo>
                    <a:cubicBezTo>
                      <a:pt x="23334" y="14776"/>
                      <a:pt x="20121" y="24313"/>
                      <a:pt x="20121" y="37447"/>
                    </a:cubicBezTo>
                    <a:lnTo>
                      <a:pt x="20121" y="43420"/>
                    </a:lnTo>
                    <a:lnTo>
                      <a:pt x="0" y="43420"/>
                    </a:lnTo>
                    <a:lnTo>
                      <a:pt x="0" y="62737"/>
                    </a:lnTo>
                    <a:lnTo>
                      <a:pt x="20121" y="62737"/>
                    </a:lnTo>
                    <a:lnTo>
                      <a:pt x="20121" y="148739"/>
                    </a:lnTo>
                    <a:lnTo>
                      <a:pt x="47996" y="148739"/>
                    </a:lnTo>
                    <a:lnTo>
                      <a:pt x="47996" y="62703"/>
                    </a:lnTo>
                    <a:lnTo>
                      <a:pt x="75872" y="62703"/>
                    </a:lnTo>
                    <a:lnTo>
                      <a:pt x="75872" y="43385"/>
                    </a:lnTo>
                    <a:lnTo>
                      <a:pt x="47996" y="43385"/>
                    </a:lnTo>
                    <a:lnTo>
                      <a:pt x="47996" y="3720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38F74BD7-2461-4EF9-929B-5FC0E4366B4F}"/>
                  </a:ext>
                </a:extLst>
              </p:cNvPr>
              <p:cNvSpPr/>
              <p:nvPr/>
            </p:nvSpPr>
            <p:spPr>
              <a:xfrm>
                <a:off x="11015016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19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090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id="{636DBE25-840A-4AAE-B63E-B3D154F4433E}"/>
                  </a:ext>
                </a:extLst>
              </p:cNvPr>
              <p:cNvSpPr/>
              <p:nvPr/>
            </p:nvSpPr>
            <p:spPr>
              <a:xfrm>
                <a:off x="11136264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231B8F7-6DE3-4501-A466-FEA7BC936393}"/>
                  </a:ext>
                </a:extLst>
              </p:cNvPr>
              <p:cNvSpPr/>
              <p:nvPr/>
            </p:nvSpPr>
            <p:spPr>
              <a:xfrm>
                <a:off x="11179684" y="205873"/>
                <a:ext cx="106297" cy="146748"/>
              </a:xfrm>
              <a:custGeom>
                <a:avLst/>
                <a:gdLst>
                  <a:gd name="connsiteX0" fmla="*/ 78422 w 106297"/>
                  <a:gd name="connsiteY0" fmla="*/ 51769 h 146748"/>
                  <a:gd name="connsiteX1" fmla="*/ 78038 w 106297"/>
                  <a:gd name="connsiteY1" fmla="*/ 51769 h 146748"/>
                  <a:gd name="connsiteX2" fmla="*/ 65008 w 106297"/>
                  <a:gd name="connsiteY2" fmla="*/ 40311 h 146748"/>
                  <a:gd name="connsiteX3" fmla="*/ 45586 w 106297"/>
                  <a:gd name="connsiteY3" fmla="*/ 36224 h 146748"/>
                  <a:gd name="connsiteX4" fmla="*/ 22182 w 106297"/>
                  <a:gd name="connsiteY4" fmla="*/ 43106 h 146748"/>
                  <a:gd name="connsiteX5" fmla="*/ 5869 w 106297"/>
                  <a:gd name="connsiteY5" fmla="*/ 62528 h 146748"/>
                  <a:gd name="connsiteX6" fmla="*/ 0 w 106297"/>
                  <a:gd name="connsiteY6" fmla="*/ 91591 h 146748"/>
                  <a:gd name="connsiteX7" fmla="*/ 5973 w 106297"/>
                  <a:gd name="connsiteY7" fmla="*/ 120654 h 146748"/>
                  <a:gd name="connsiteX8" fmla="*/ 22391 w 106297"/>
                  <a:gd name="connsiteY8" fmla="*/ 139972 h 146748"/>
                  <a:gd name="connsiteX9" fmla="*/ 46180 w 106297"/>
                  <a:gd name="connsiteY9" fmla="*/ 146748 h 146748"/>
                  <a:gd name="connsiteX10" fmla="*/ 65776 w 106297"/>
                  <a:gd name="connsiteY10" fmla="*/ 142452 h 146748"/>
                  <a:gd name="connsiteX11" fmla="*/ 79225 w 106297"/>
                  <a:gd name="connsiteY11" fmla="*/ 129806 h 146748"/>
                  <a:gd name="connsiteX12" fmla="*/ 79610 w 106297"/>
                  <a:gd name="connsiteY12" fmla="*/ 129806 h 146748"/>
                  <a:gd name="connsiteX13" fmla="*/ 79610 w 106297"/>
                  <a:gd name="connsiteY13" fmla="*/ 144128 h 146748"/>
                  <a:gd name="connsiteX14" fmla="*/ 106297 w 106297"/>
                  <a:gd name="connsiteY14" fmla="*/ 144128 h 146748"/>
                  <a:gd name="connsiteX15" fmla="*/ 106297 w 106297"/>
                  <a:gd name="connsiteY15" fmla="*/ 0 h 146748"/>
                  <a:gd name="connsiteX16" fmla="*/ 78422 w 106297"/>
                  <a:gd name="connsiteY16" fmla="*/ 0 h 146748"/>
                  <a:gd name="connsiteX17" fmla="*/ 78422 w 106297"/>
                  <a:gd name="connsiteY17" fmla="*/ 51769 h 146748"/>
                  <a:gd name="connsiteX18" fmla="*/ 72938 w 106297"/>
                  <a:gd name="connsiteY18" fmla="*/ 116672 h 146748"/>
                  <a:gd name="connsiteX19" fmla="*/ 54319 w 106297"/>
                  <a:gd name="connsiteY19" fmla="*/ 125440 h 146748"/>
                  <a:gd name="connsiteX20" fmla="*/ 35386 w 106297"/>
                  <a:gd name="connsiteY20" fmla="*/ 116672 h 146748"/>
                  <a:gd name="connsiteX21" fmla="*/ 28400 w 106297"/>
                  <a:gd name="connsiteY21" fmla="*/ 91591 h 146748"/>
                  <a:gd name="connsiteX22" fmla="*/ 35281 w 106297"/>
                  <a:gd name="connsiteY22" fmla="*/ 66300 h 146748"/>
                  <a:gd name="connsiteX23" fmla="*/ 54284 w 106297"/>
                  <a:gd name="connsiteY23" fmla="*/ 57533 h 146748"/>
                  <a:gd name="connsiteX24" fmla="*/ 72903 w 106297"/>
                  <a:gd name="connsiteY24" fmla="*/ 66300 h 146748"/>
                  <a:gd name="connsiteX25" fmla="*/ 79784 w 106297"/>
                  <a:gd name="connsiteY25" fmla="*/ 91591 h 146748"/>
                  <a:gd name="connsiteX26" fmla="*/ 72938 w 106297"/>
                  <a:gd name="connsiteY26" fmla="*/ 116672 h 146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6297" h="146748">
                    <a:moveTo>
                      <a:pt x="78422" y="51769"/>
                    </a:moveTo>
                    <a:lnTo>
                      <a:pt x="78038" y="51769"/>
                    </a:lnTo>
                    <a:cubicBezTo>
                      <a:pt x="74964" y="46843"/>
                      <a:pt x="70632" y="43036"/>
                      <a:pt x="65008" y="40311"/>
                    </a:cubicBezTo>
                    <a:cubicBezTo>
                      <a:pt x="59349" y="37587"/>
                      <a:pt x="52887" y="36224"/>
                      <a:pt x="45586" y="36224"/>
                    </a:cubicBezTo>
                    <a:cubicBezTo>
                      <a:pt x="36958" y="36224"/>
                      <a:pt x="29168" y="38530"/>
                      <a:pt x="22182" y="43106"/>
                    </a:cubicBezTo>
                    <a:cubicBezTo>
                      <a:pt x="15195" y="47682"/>
                      <a:pt x="9781" y="54144"/>
                      <a:pt x="5869" y="62528"/>
                    </a:cubicBezTo>
                    <a:cubicBezTo>
                      <a:pt x="1956" y="70877"/>
                      <a:pt x="0" y="80588"/>
                      <a:pt x="0" y="91591"/>
                    </a:cubicBezTo>
                    <a:cubicBezTo>
                      <a:pt x="0" y="102595"/>
                      <a:pt x="1991" y="112306"/>
                      <a:pt x="5973" y="120654"/>
                    </a:cubicBezTo>
                    <a:cubicBezTo>
                      <a:pt x="9956" y="129003"/>
                      <a:pt x="15440" y="135465"/>
                      <a:pt x="22391" y="139972"/>
                    </a:cubicBezTo>
                    <a:cubicBezTo>
                      <a:pt x="29378" y="144478"/>
                      <a:pt x="37307" y="146748"/>
                      <a:pt x="46180" y="146748"/>
                    </a:cubicBezTo>
                    <a:cubicBezTo>
                      <a:pt x="53341" y="146748"/>
                      <a:pt x="59873" y="145316"/>
                      <a:pt x="65776" y="142452"/>
                    </a:cubicBezTo>
                    <a:cubicBezTo>
                      <a:pt x="71680" y="139587"/>
                      <a:pt x="76151" y="135396"/>
                      <a:pt x="79225" y="129806"/>
                    </a:cubicBezTo>
                    <a:lnTo>
                      <a:pt x="79610" y="129806"/>
                    </a:lnTo>
                    <a:lnTo>
                      <a:pt x="79610" y="144128"/>
                    </a:lnTo>
                    <a:lnTo>
                      <a:pt x="106297" y="144128"/>
                    </a:lnTo>
                    <a:lnTo>
                      <a:pt x="106297" y="0"/>
                    </a:lnTo>
                    <a:lnTo>
                      <a:pt x="78422" y="0"/>
                    </a:lnTo>
                    <a:lnTo>
                      <a:pt x="78422" y="51769"/>
                    </a:lnTo>
                    <a:close/>
                    <a:moveTo>
                      <a:pt x="72938" y="116672"/>
                    </a:moveTo>
                    <a:cubicBezTo>
                      <a:pt x="68362" y="122506"/>
                      <a:pt x="62144" y="125440"/>
                      <a:pt x="54319" y="125440"/>
                    </a:cubicBezTo>
                    <a:cubicBezTo>
                      <a:pt x="46354" y="125440"/>
                      <a:pt x="40067" y="122506"/>
                      <a:pt x="35386" y="116672"/>
                    </a:cubicBezTo>
                    <a:cubicBezTo>
                      <a:pt x="30740" y="110838"/>
                      <a:pt x="28400" y="102455"/>
                      <a:pt x="28400" y="91591"/>
                    </a:cubicBezTo>
                    <a:cubicBezTo>
                      <a:pt x="28400" y="80588"/>
                      <a:pt x="30705" y="72134"/>
                      <a:pt x="35281" y="66300"/>
                    </a:cubicBezTo>
                    <a:cubicBezTo>
                      <a:pt x="39857" y="60467"/>
                      <a:pt x="46180" y="57533"/>
                      <a:pt x="54284" y="57533"/>
                    </a:cubicBezTo>
                    <a:cubicBezTo>
                      <a:pt x="62109" y="57533"/>
                      <a:pt x="68327" y="60467"/>
                      <a:pt x="72903" y="66300"/>
                    </a:cubicBezTo>
                    <a:cubicBezTo>
                      <a:pt x="77479" y="72134"/>
                      <a:pt x="79784" y="80588"/>
                      <a:pt x="79784" y="91591"/>
                    </a:cubicBezTo>
                    <a:cubicBezTo>
                      <a:pt x="79819" y="102490"/>
                      <a:pt x="77514" y="110838"/>
                      <a:pt x="72938" y="116672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3DAA34F3-D760-492E-9F60-3ABC46F58CB4}"/>
                  </a:ext>
                </a:extLst>
              </p:cNvPr>
              <p:cNvSpPr/>
              <p:nvPr/>
            </p:nvSpPr>
            <p:spPr>
              <a:xfrm>
                <a:off x="11406647" y="115243"/>
                <a:ext cx="366795" cy="288554"/>
              </a:xfrm>
              <a:custGeom>
                <a:avLst/>
                <a:gdLst>
                  <a:gd name="connsiteX0" fmla="*/ 362825 w 366795"/>
                  <a:gd name="connsiteY0" fmla="*/ 48014 h 288554"/>
                  <a:gd name="connsiteX1" fmla="*/ 359157 w 366795"/>
                  <a:gd name="connsiteY1" fmla="*/ 45813 h 288554"/>
                  <a:gd name="connsiteX2" fmla="*/ 262186 w 366795"/>
                  <a:gd name="connsiteY2" fmla="*/ 10846 h 288554"/>
                  <a:gd name="connsiteX3" fmla="*/ 172621 w 366795"/>
                  <a:gd name="connsiteY3" fmla="*/ 541 h 288554"/>
                  <a:gd name="connsiteX4" fmla="*/ 303 w 366795"/>
                  <a:gd name="connsiteY4" fmla="*/ 172720 h 288554"/>
                  <a:gd name="connsiteX5" fmla="*/ 71040 w 366795"/>
                  <a:gd name="connsiteY5" fmla="*/ 287646 h 288554"/>
                  <a:gd name="connsiteX6" fmla="*/ 77747 w 366795"/>
                  <a:gd name="connsiteY6" fmla="*/ 287191 h 288554"/>
                  <a:gd name="connsiteX7" fmla="*/ 79039 w 366795"/>
                  <a:gd name="connsiteY7" fmla="*/ 280450 h 288554"/>
                  <a:gd name="connsiteX8" fmla="*/ 66045 w 366795"/>
                  <a:gd name="connsiteY8" fmla="*/ 212368 h 288554"/>
                  <a:gd name="connsiteX9" fmla="*/ 150090 w 366795"/>
                  <a:gd name="connsiteY9" fmla="*/ 111450 h 288554"/>
                  <a:gd name="connsiteX10" fmla="*/ 234625 w 366795"/>
                  <a:gd name="connsiteY10" fmla="*/ 111380 h 288554"/>
                  <a:gd name="connsiteX11" fmla="*/ 318322 w 366795"/>
                  <a:gd name="connsiteY11" fmla="*/ 142294 h 288554"/>
                  <a:gd name="connsiteX12" fmla="*/ 323107 w 366795"/>
                  <a:gd name="connsiteY12" fmla="*/ 143447 h 288554"/>
                  <a:gd name="connsiteX13" fmla="*/ 332294 w 366795"/>
                  <a:gd name="connsiteY13" fmla="*/ 139605 h 288554"/>
                  <a:gd name="connsiteX14" fmla="*/ 334495 w 366795"/>
                  <a:gd name="connsiteY14" fmla="*/ 135937 h 288554"/>
                  <a:gd name="connsiteX15" fmla="*/ 365619 w 366795"/>
                  <a:gd name="connsiteY15" fmla="*/ 61986 h 288554"/>
                  <a:gd name="connsiteX16" fmla="*/ 366772 w 366795"/>
                  <a:gd name="connsiteY16" fmla="*/ 57201 h 288554"/>
                  <a:gd name="connsiteX17" fmla="*/ 362825 w 366795"/>
                  <a:gd name="connsiteY17" fmla="*/ 48014 h 2885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66795" h="288554">
                    <a:moveTo>
                      <a:pt x="362825" y="48014"/>
                    </a:moveTo>
                    <a:cubicBezTo>
                      <a:pt x="361916" y="47245"/>
                      <a:pt x="360310" y="46267"/>
                      <a:pt x="359157" y="45813"/>
                    </a:cubicBezTo>
                    <a:cubicBezTo>
                      <a:pt x="326181" y="32259"/>
                      <a:pt x="294638" y="21046"/>
                      <a:pt x="262186" y="10846"/>
                    </a:cubicBezTo>
                    <a:cubicBezTo>
                      <a:pt x="231342" y="1170"/>
                      <a:pt x="199868" y="-1240"/>
                      <a:pt x="172621" y="541"/>
                    </a:cubicBezTo>
                    <a:cubicBezTo>
                      <a:pt x="71704" y="7178"/>
                      <a:pt x="-5461" y="85530"/>
                      <a:pt x="303" y="172720"/>
                    </a:cubicBezTo>
                    <a:cubicBezTo>
                      <a:pt x="3447" y="220332"/>
                      <a:pt x="30624" y="261132"/>
                      <a:pt x="71040" y="287646"/>
                    </a:cubicBezTo>
                    <a:cubicBezTo>
                      <a:pt x="73066" y="288973"/>
                      <a:pt x="75825" y="288868"/>
                      <a:pt x="77747" y="287191"/>
                    </a:cubicBezTo>
                    <a:cubicBezTo>
                      <a:pt x="79738" y="285480"/>
                      <a:pt x="80192" y="282650"/>
                      <a:pt x="79039" y="280450"/>
                    </a:cubicBezTo>
                    <a:cubicBezTo>
                      <a:pt x="68560" y="260573"/>
                      <a:pt x="63459" y="237309"/>
                      <a:pt x="66045" y="212368"/>
                    </a:cubicBezTo>
                    <a:cubicBezTo>
                      <a:pt x="70865" y="165734"/>
                      <a:pt x="105203" y="124898"/>
                      <a:pt x="150090" y="111450"/>
                    </a:cubicBezTo>
                    <a:cubicBezTo>
                      <a:pt x="175206" y="103904"/>
                      <a:pt x="205178" y="101983"/>
                      <a:pt x="234625" y="111380"/>
                    </a:cubicBezTo>
                    <a:cubicBezTo>
                      <a:pt x="262536" y="120287"/>
                      <a:pt x="287686" y="129614"/>
                      <a:pt x="318322" y="142294"/>
                    </a:cubicBezTo>
                    <a:cubicBezTo>
                      <a:pt x="319614" y="142818"/>
                      <a:pt x="321780" y="143342"/>
                      <a:pt x="323107" y="143447"/>
                    </a:cubicBezTo>
                    <a:cubicBezTo>
                      <a:pt x="326985" y="143727"/>
                      <a:pt x="329744" y="142539"/>
                      <a:pt x="332294" y="139605"/>
                    </a:cubicBezTo>
                    <a:cubicBezTo>
                      <a:pt x="333063" y="138696"/>
                      <a:pt x="334006" y="137090"/>
                      <a:pt x="334495" y="135937"/>
                    </a:cubicBezTo>
                    <a:cubicBezTo>
                      <a:pt x="339595" y="124340"/>
                      <a:pt x="361323" y="72641"/>
                      <a:pt x="365619" y="61986"/>
                    </a:cubicBezTo>
                    <a:cubicBezTo>
                      <a:pt x="366143" y="60659"/>
                      <a:pt x="366667" y="58528"/>
                      <a:pt x="366772" y="57201"/>
                    </a:cubicBezTo>
                    <a:cubicBezTo>
                      <a:pt x="366982" y="53288"/>
                      <a:pt x="365794" y="50529"/>
                      <a:pt x="362825" y="48014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  <p:grpSp>
          <p:nvGrpSpPr>
            <p:cNvPr id="17" name="Graphic 4">
              <a:extLst>
                <a:ext uri="{FF2B5EF4-FFF2-40B4-BE49-F238E27FC236}">
                  <a16:creationId xmlns:a16="http://schemas.microsoft.com/office/drawing/2014/main" id="{CB7BEC7C-6B66-40FB-BBE5-DED70D58BE36}"/>
                </a:ext>
              </a:extLst>
            </p:cNvPr>
            <p:cNvGrpSpPr/>
            <p:nvPr/>
          </p:nvGrpSpPr>
          <p:grpSpPr>
            <a:xfrm>
              <a:off x="10347784" y="321741"/>
              <a:ext cx="1435230" cy="288519"/>
              <a:chOff x="10347784" y="321741"/>
              <a:chExt cx="1435230" cy="288519"/>
            </a:xfrm>
            <a:solidFill>
              <a:srgbClr val="00274F"/>
            </a:solidFill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016C7244-91D7-48C3-B114-AF54C745759A}"/>
                  </a:ext>
                </a:extLst>
              </p:cNvPr>
              <p:cNvSpPr/>
              <p:nvPr/>
            </p:nvSpPr>
            <p:spPr>
              <a:xfrm>
                <a:off x="10347784" y="420808"/>
                <a:ext cx="58231" cy="79819"/>
              </a:xfrm>
              <a:custGeom>
                <a:avLst/>
                <a:gdLst>
                  <a:gd name="connsiteX0" fmla="*/ 0 w 58231"/>
                  <a:gd name="connsiteY0" fmla="*/ 79819 h 79819"/>
                  <a:gd name="connsiteX1" fmla="*/ 58231 w 58231"/>
                  <a:gd name="connsiteY1" fmla="*/ 79819 h 79819"/>
                  <a:gd name="connsiteX2" fmla="*/ 58231 w 58231"/>
                  <a:gd name="connsiteY2" fmla="*/ 66196 h 79819"/>
                  <a:gd name="connsiteX3" fmla="*/ 16767 w 58231"/>
                  <a:gd name="connsiteY3" fmla="*/ 66196 h 79819"/>
                  <a:gd name="connsiteX4" fmla="*/ 16767 w 58231"/>
                  <a:gd name="connsiteY4" fmla="*/ 45411 h 79819"/>
                  <a:gd name="connsiteX5" fmla="*/ 55192 w 58231"/>
                  <a:gd name="connsiteY5" fmla="*/ 45411 h 79819"/>
                  <a:gd name="connsiteX6" fmla="*/ 55192 w 58231"/>
                  <a:gd name="connsiteY6" fmla="*/ 32556 h 79819"/>
                  <a:gd name="connsiteX7" fmla="*/ 16767 w 58231"/>
                  <a:gd name="connsiteY7" fmla="*/ 32556 h 79819"/>
                  <a:gd name="connsiteX8" fmla="*/ 16767 w 58231"/>
                  <a:gd name="connsiteY8" fmla="*/ 13204 h 79819"/>
                  <a:gd name="connsiteX9" fmla="*/ 58231 w 58231"/>
                  <a:gd name="connsiteY9" fmla="*/ 13204 h 79819"/>
                  <a:gd name="connsiteX10" fmla="*/ 58231 w 58231"/>
                  <a:gd name="connsiteY10" fmla="*/ 0 h 79819"/>
                  <a:gd name="connsiteX11" fmla="*/ 0 w 58231"/>
                  <a:gd name="connsiteY11" fmla="*/ 0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8231" h="79819">
                    <a:moveTo>
                      <a:pt x="0" y="79819"/>
                    </a:moveTo>
                    <a:lnTo>
                      <a:pt x="58231" y="79819"/>
                    </a:lnTo>
                    <a:lnTo>
                      <a:pt x="58231" y="66196"/>
                    </a:lnTo>
                    <a:lnTo>
                      <a:pt x="16767" y="66196"/>
                    </a:lnTo>
                    <a:lnTo>
                      <a:pt x="16767" y="45411"/>
                    </a:lnTo>
                    <a:lnTo>
                      <a:pt x="55192" y="45411"/>
                    </a:lnTo>
                    <a:lnTo>
                      <a:pt x="55192" y="32556"/>
                    </a:lnTo>
                    <a:lnTo>
                      <a:pt x="16767" y="32556"/>
                    </a:lnTo>
                    <a:lnTo>
                      <a:pt x="16767" y="13204"/>
                    </a:lnTo>
                    <a:lnTo>
                      <a:pt x="58231" y="13204"/>
                    </a:lnTo>
                    <a:lnTo>
                      <a:pt x="582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264E1CD8-A9D6-40E3-B2E9-3A24CD7042CA}"/>
                  </a:ext>
                </a:extLst>
              </p:cNvPr>
              <p:cNvSpPr/>
              <p:nvPr/>
            </p:nvSpPr>
            <p:spPr>
              <a:xfrm>
                <a:off x="10416984" y="440056"/>
                <a:ext cx="54982" cy="60606"/>
              </a:xfrm>
              <a:custGeom>
                <a:avLst/>
                <a:gdLst>
                  <a:gd name="connsiteX0" fmla="*/ 34198 w 54982"/>
                  <a:gd name="connsiteY0" fmla="*/ 0 h 60606"/>
                  <a:gd name="connsiteX1" fmla="*/ 23020 w 54982"/>
                  <a:gd name="connsiteY1" fmla="*/ 2585 h 60606"/>
                  <a:gd name="connsiteX2" fmla="*/ 15195 w 54982"/>
                  <a:gd name="connsiteY2" fmla="*/ 9501 h 60606"/>
                  <a:gd name="connsiteX3" fmla="*/ 14986 w 54982"/>
                  <a:gd name="connsiteY3" fmla="*/ 9501 h 60606"/>
                  <a:gd name="connsiteX4" fmla="*/ 14986 w 54982"/>
                  <a:gd name="connsiteY4" fmla="*/ 1467 h 60606"/>
                  <a:gd name="connsiteX5" fmla="*/ 0 w 54982"/>
                  <a:gd name="connsiteY5" fmla="*/ 1467 h 60606"/>
                  <a:gd name="connsiteX6" fmla="*/ 0 w 54982"/>
                  <a:gd name="connsiteY6" fmla="*/ 60607 h 60606"/>
                  <a:gd name="connsiteX7" fmla="*/ 15649 w 54982"/>
                  <a:gd name="connsiteY7" fmla="*/ 60607 h 60606"/>
                  <a:gd name="connsiteX8" fmla="*/ 15649 w 54982"/>
                  <a:gd name="connsiteY8" fmla="*/ 28400 h 60606"/>
                  <a:gd name="connsiteX9" fmla="*/ 19352 w 54982"/>
                  <a:gd name="connsiteY9" fmla="*/ 16732 h 60606"/>
                  <a:gd name="connsiteX10" fmla="*/ 28295 w 54982"/>
                  <a:gd name="connsiteY10" fmla="*/ 12645 h 60606"/>
                  <a:gd name="connsiteX11" fmla="*/ 36609 w 54982"/>
                  <a:gd name="connsiteY11" fmla="*/ 15719 h 60606"/>
                  <a:gd name="connsiteX12" fmla="*/ 39333 w 54982"/>
                  <a:gd name="connsiteY12" fmla="*/ 25710 h 60606"/>
                  <a:gd name="connsiteX13" fmla="*/ 39333 w 54982"/>
                  <a:gd name="connsiteY13" fmla="*/ 60572 h 60606"/>
                  <a:gd name="connsiteX14" fmla="*/ 54983 w 54982"/>
                  <a:gd name="connsiteY14" fmla="*/ 60572 h 60606"/>
                  <a:gd name="connsiteX15" fmla="*/ 54983 w 54982"/>
                  <a:gd name="connsiteY15" fmla="*/ 21553 h 60606"/>
                  <a:gd name="connsiteX16" fmla="*/ 49184 w 54982"/>
                  <a:gd name="connsiteY16" fmla="*/ 5449 h 60606"/>
                  <a:gd name="connsiteX17" fmla="*/ 34198 w 54982"/>
                  <a:gd name="connsiteY17" fmla="*/ 0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4198" y="0"/>
                    </a:moveTo>
                    <a:cubicBezTo>
                      <a:pt x="29937" y="0"/>
                      <a:pt x="26234" y="873"/>
                      <a:pt x="23020" y="2585"/>
                    </a:cubicBezTo>
                    <a:cubicBezTo>
                      <a:pt x="19806" y="4297"/>
                      <a:pt x="17221" y="6602"/>
                      <a:pt x="15195" y="9501"/>
                    </a:cubicBezTo>
                    <a:lnTo>
                      <a:pt x="14986" y="9501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28400"/>
                    </a:lnTo>
                    <a:cubicBezTo>
                      <a:pt x="15649" y="23334"/>
                      <a:pt x="16872" y="19457"/>
                      <a:pt x="19352" y="16732"/>
                    </a:cubicBezTo>
                    <a:cubicBezTo>
                      <a:pt x="21797" y="14008"/>
                      <a:pt x="24802" y="12645"/>
                      <a:pt x="28295" y="12645"/>
                    </a:cubicBezTo>
                    <a:cubicBezTo>
                      <a:pt x="32032" y="12645"/>
                      <a:pt x="34792" y="13658"/>
                      <a:pt x="36609" y="15719"/>
                    </a:cubicBezTo>
                    <a:cubicBezTo>
                      <a:pt x="38425" y="17780"/>
                      <a:pt x="39333" y="21099"/>
                      <a:pt x="39333" y="25710"/>
                    </a:cubicBezTo>
                    <a:lnTo>
                      <a:pt x="39333" y="60572"/>
                    </a:lnTo>
                    <a:lnTo>
                      <a:pt x="54983" y="60572"/>
                    </a:lnTo>
                    <a:lnTo>
                      <a:pt x="54983" y="21553"/>
                    </a:lnTo>
                    <a:cubicBezTo>
                      <a:pt x="54983" y="14462"/>
                      <a:pt x="53027" y="9117"/>
                      <a:pt x="49184" y="5449"/>
                    </a:cubicBezTo>
                    <a:cubicBezTo>
                      <a:pt x="45272" y="1816"/>
                      <a:pt x="40276" y="0"/>
                      <a:pt x="34198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2FD868F8-E03F-4C8A-803D-254FE01E4176}"/>
                  </a:ext>
                </a:extLst>
              </p:cNvPr>
              <p:cNvSpPr/>
              <p:nvPr/>
            </p:nvSpPr>
            <p:spPr>
              <a:xfrm>
                <a:off x="10481852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8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4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7" y="19562"/>
                      <a:pt x="55856" y="14951"/>
                    </a:cubicBezTo>
                    <a:cubicBezTo>
                      <a:pt x="53620" y="10270"/>
                      <a:pt x="50267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47137343-CCB9-455C-8A71-C31A6739E86F}"/>
                  </a:ext>
                </a:extLst>
              </p:cNvPr>
              <p:cNvSpPr/>
              <p:nvPr/>
            </p:nvSpPr>
            <p:spPr>
              <a:xfrm>
                <a:off x="10549899" y="440021"/>
                <a:ext cx="37446" cy="60606"/>
              </a:xfrm>
              <a:custGeom>
                <a:avLst/>
                <a:gdLst>
                  <a:gd name="connsiteX0" fmla="*/ 22391 w 37446"/>
                  <a:gd name="connsiteY0" fmla="*/ 2934 h 60606"/>
                  <a:gd name="connsiteX1" fmla="*/ 15195 w 37446"/>
                  <a:gd name="connsiteY1" fmla="*/ 10864 h 60606"/>
                  <a:gd name="connsiteX2" fmla="*/ 14986 w 37446"/>
                  <a:gd name="connsiteY2" fmla="*/ 10864 h 60606"/>
                  <a:gd name="connsiteX3" fmla="*/ 14986 w 37446"/>
                  <a:gd name="connsiteY3" fmla="*/ 1467 h 60606"/>
                  <a:gd name="connsiteX4" fmla="*/ 0 w 37446"/>
                  <a:gd name="connsiteY4" fmla="*/ 1467 h 60606"/>
                  <a:gd name="connsiteX5" fmla="*/ 0 w 37446"/>
                  <a:gd name="connsiteY5" fmla="*/ 60607 h 60606"/>
                  <a:gd name="connsiteX6" fmla="*/ 15649 w 37446"/>
                  <a:gd name="connsiteY6" fmla="*/ 60607 h 60606"/>
                  <a:gd name="connsiteX7" fmla="*/ 15649 w 37446"/>
                  <a:gd name="connsiteY7" fmla="*/ 31089 h 60606"/>
                  <a:gd name="connsiteX8" fmla="*/ 31299 w 37446"/>
                  <a:gd name="connsiteY8" fmla="*/ 14671 h 60606"/>
                  <a:gd name="connsiteX9" fmla="*/ 34932 w 37446"/>
                  <a:gd name="connsiteY9" fmla="*/ 14881 h 60606"/>
                  <a:gd name="connsiteX10" fmla="*/ 37447 w 37446"/>
                  <a:gd name="connsiteY10" fmla="*/ 15090 h 60606"/>
                  <a:gd name="connsiteX11" fmla="*/ 37447 w 37446"/>
                  <a:gd name="connsiteY11" fmla="*/ 454 h 60606"/>
                  <a:gd name="connsiteX12" fmla="*/ 33430 w 37446"/>
                  <a:gd name="connsiteY12" fmla="*/ 0 h 60606"/>
                  <a:gd name="connsiteX13" fmla="*/ 22391 w 37446"/>
                  <a:gd name="connsiteY13" fmla="*/ 2934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446" h="60606">
                    <a:moveTo>
                      <a:pt x="22391" y="2934"/>
                    </a:moveTo>
                    <a:cubicBezTo>
                      <a:pt x="19282" y="4890"/>
                      <a:pt x="16907" y="7510"/>
                      <a:pt x="15195" y="10864"/>
                    </a:cubicBezTo>
                    <a:lnTo>
                      <a:pt x="14986" y="10864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31089"/>
                    </a:lnTo>
                    <a:cubicBezTo>
                      <a:pt x="15649" y="20121"/>
                      <a:pt x="20854" y="14671"/>
                      <a:pt x="31299" y="14671"/>
                    </a:cubicBezTo>
                    <a:cubicBezTo>
                      <a:pt x="32417" y="14671"/>
                      <a:pt x="33639" y="14741"/>
                      <a:pt x="34932" y="14881"/>
                    </a:cubicBezTo>
                    <a:cubicBezTo>
                      <a:pt x="36224" y="15021"/>
                      <a:pt x="37063" y="15090"/>
                      <a:pt x="37447" y="15090"/>
                    </a:cubicBezTo>
                    <a:lnTo>
                      <a:pt x="37447" y="454"/>
                    </a:lnTo>
                    <a:cubicBezTo>
                      <a:pt x="36119" y="175"/>
                      <a:pt x="34757" y="0"/>
                      <a:pt x="33430" y="0"/>
                    </a:cubicBezTo>
                    <a:cubicBezTo>
                      <a:pt x="29133" y="35"/>
                      <a:pt x="25465" y="1013"/>
                      <a:pt x="22391" y="2934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423EDBBC-6F57-41EC-835F-B53A18EA9183}"/>
                  </a:ext>
                </a:extLst>
              </p:cNvPr>
              <p:cNvSpPr/>
              <p:nvPr/>
            </p:nvSpPr>
            <p:spPr>
              <a:xfrm>
                <a:off x="10589791" y="440056"/>
                <a:ext cx="58860" cy="82613"/>
              </a:xfrm>
              <a:custGeom>
                <a:avLst/>
                <a:gdLst>
                  <a:gd name="connsiteX0" fmla="*/ 44014 w 58860"/>
                  <a:gd name="connsiteY0" fmla="*/ 8943 h 82613"/>
                  <a:gd name="connsiteX1" fmla="*/ 43804 w 58860"/>
                  <a:gd name="connsiteY1" fmla="*/ 8943 h 82613"/>
                  <a:gd name="connsiteX2" fmla="*/ 36364 w 58860"/>
                  <a:gd name="connsiteY2" fmla="*/ 2166 h 82613"/>
                  <a:gd name="connsiteX3" fmla="*/ 25465 w 58860"/>
                  <a:gd name="connsiteY3" fmla="*/ 0 h 82613"/>
                  <a:gd name="connsiteX4" fmla="*/ 12401 w 58860"/>
                  <a:gd name="connsiteY4" fmla="*/ 3528 h 82613"/>
                  <a:gd name="connsiteX5" fmla="*/ 3284 w 58860"/>
                  <a:gd name="connsiteY5" fmla="*/ 13588 h 82613"/>
                  <a:gd name="connsiteX6" fmla="*/ 0 w 58860"/>
                  <a:gd name="connsiteY6" fmla="*/ 28749 h 82613"/>
                  <a:gd name="connsiteX7" fmla="*/ 3284 w 58860"/>
                  <a:gd name="connsiteY7" fmla="*/ 43909 h 82613"/>
                  <a:gd name="connsiteX8" fmla="*/ 12331 w 58860"/>
                  <a:gd name="connsiteY8" fmla="*/ 53970 h 82613"/>
                  <a:gd name="connsiteX9" fmla="*/ 25256 w 58860"/>
                  <a:gd name="connsiteY9" fmla="*/ 57498 h 82613"/>
                  <a:gd name="connsiteX10" fmla="*/ 35945 w 58860"/>
                  <a:gd name="connsiteY10" fmla="*/ 55472 h 82613"/>
                  <a:gd name="connsiteX11" fmla="*/ 43036 w 58860"/>
                  <a:gd name="connsiteY11" fmla="*/ 49533 h 82613"/>
                  <a:gd name="connsiteX12" fmla="*/ 43246 w 58860"/>
                  <a:gd name="connsiteY12" fmla="*/ 49533 h 82613"/>
                  <a:gd name="connsiteX13" fmla="*/ 43246 w 58860"/>
                  <a:gd name="connsiteY13" fmla="*/ 55681 h 82613"/>
                  <a:gd name="connsiteX14" fmla="*/ 29482 w 58860"/>
                  <a:gd name="connsiteY14" fmla="*/ 70981 h 82613"/>
                  <a:gd name="connsiteX15" fmla="*/ 20749 w 58860"/>
                  <a:gd name="connsiteY15" fmla="*/ 68676 h 82613"/>
                  <a:gd name="connsiteX16" fmla="*/ 15929 w 58860"/>
                  <a:gd name="connsiteY16" fmla="*/ 61585 h 82613"/>
                  <a:gd name="connsiteX17" fmla="*/ 489 w 58860"/>
                  <a:gd name="connsiteY17" fmla="*/ 63261 h 82613"/>
                  <a:gd name="connsiteX18" fmla="*/ 10724 w 58860"/>
                  <a:gd name="connsiteY18" fmla="*/ 77863 h 82613"/>
                  <a:gd name="connsiteX19" fmla="*/ 29448 w 58860"/>
                  <a:gd name="connsiteY19" fmla="*/ 82614 h 82613"/>
                  <a:gd name="connsiteX20" fmla="*/ 50861 w 58860"/>
                  <a:gd name="connsiteY20" fmla="*/ 76291 h 82613"/>
                  <a:gd name="connsiteX21" fmla="*/ 58860 w 58860"/>
                  <a:gd name="connsiteY21" fmla="*/ 56100 h 82613"/>
                  <a:gd name="connsiteX22" fmla="*/ 58860 w 58860"/>
                  <a:gd name="connsiteY22" fmla="*/ 1432 h 82613"/>
                  <a:gd name="connsiteX23" fmla="*/ 43979 w 58860"/>
                  <a:gd name="connsiteY23" fmla="*/ 1432 h 82613"/>
                  <a:gd name="connsiteX24" fmla="*/ 43979 w 58860"/>
                  <a:gd name="connsiteY24" fmla="*/ 8943 h 82613"/>
                  <a:gd name="connsiteX25" fmla="*/ 40346 w 58860"/>
                  <a:gd name="connsiteY25" fmla="*/ 41080 h 82613"/>
                  <a:gd name="connsiteX26" fmla="*/ 30181 w 58860"/>
                  <a:gd name="connsiteY26" fmla="*/ 45726 h 82613"/>
                  <a:gd name="connsiteX27" fmla="*/ 19841 w 58860"/>
                  <a:gd name="connsiteY27" fmla="*/ 41150 h 82613"/>
                  <a:gd name="connsiteX28" fmla="*/ 15999 w 58860"/>
                  <a:gd name="connsiteY28" fmla="*/ 28749 h 82613"/>
                  <a:gd name="connsiteX29" fmla="*/ 19841 w 58860"/>
                  <a:gd name="connsiteY29" fmla="*/ 16523 h 82613"/>
                  <a:gd name="connsiteX30" fmla="*/ 30181 w 58860"/>
                  <a:gd name="connsiteY30" fmla="*/ 11982 h 82613"/>
                  <a:gd name="connsiteX31" fmla="*/ 40346 w 58860"/>
                  <a:gd name="connsiteY31" fmla="*/ 16523 h 82613"/>
                  <a:gd name="connsiteX32" fmla="*/ 44154 w 58860"/>
                  <a:gd name="connsiteY32" fmla="*/ 28749 h 82613"/>
                  <a:gd name="connsiteX33" fmla="*/ 40346 w 58860"/>
                  <a:gd name="connsiteY33" fmla="*/ 41080 h 82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58860" h="82613">
                    <a:moveTo>
                      <a:pt x="44014" y="8943"/>
                    </a:moveTo>
                    <a:lnTo>
                      <a:pt x="43804" y="8943"/>
                    </a:lnTo>
                    <a:cubicBezTo>
                      <a:pt x="42023" y="5903"/>
                      <a:pt x="39543" y="3633"/>
                      <a:pt x="36364" y="2166"/>
                    </a:cubicBezTo>
                    <a:cubicBezTo>
                      <a:pt x="33185" y="699"/>
                      <a:pt x="29552" y="0"/>
                      <a:pt x="25465" y="0"/>
                    </a:cubicBezTo>
                    <a:cubicBezTo>
                      <a:pt x="20610" y="0"/>
                      <a:pt x="16278" y="1188"/>
                      <a:pt x="12401" y="3528"/>
                    </a:cubicBezTo>
                    <a:cubicBezTo>
                      <a:pt x="8523" y="5869"/>
                      <a:pt x="5484" y="9222"/>
                      <a:pt x="3284" y="13588"/>
                    </a:cubicBezTo>
                    <a:cubicBezTo>
                      <a:pt x="1083" y="17955"/>
                      <a:pt x="0" y="22985"/>
                      <a:pt x="0" y="28749"/>
                    </a:cubicBezTo>
                    <a:cubicBezTo>
                      <a:pt x="0" y="34478"/>
                      <a:pt x="1083" y="39543"/>
                      <a:pt x="3284" y="43909"/>
                    </a:cubicBezTo>
                    <a:cubicBezTo>
                      <a:pt x="5484" y="48276"/>
                      <a:pt x="8489" y="51629"/>
                      <a:pt x="12331" y="53970"/>
                    </a:cubicBezTo>
                    <a:cubicBezTo>
                      <a:pt x="16173" y="56310"/>
                      <a:pt x="20470" y="57498"/>
                      <a:pt x="25256" y="57498"/>
                    </a:cubicBezTo>
                    <a:cubicBezTo>
                      <a:pt x="29343" y="57498"/>
                      <a:pt x="32906" y="56834"/>
                      <a:pt x="35945" y="55472"/>
                    </a:cubicBezTo>
                    <a:cubicBezTo>
                      <a:pt x="38949" y="54144"/>
                      <a:pt x="41324" y="52153"/>
                      <a:pt x="43036" y="49533"/>
                    </a:cubicBezTo>
                    <a:lnTo>
                      <a:pt x="43246" y="49533"/>
                    </a:lnTo>
                    <a:lnTo>
                      <a:pt x="43246" y="55681"/>
                    </a:lnTo>
                    <a:cubicBezTo>
                      <a:pt x="43246" y="65881"/>
                      <a:pt x="38669" y="70981"/>
                      <a:pt x="29482" y="70981"/>
                    </a:cubicBezTo>
                    <a:cubicBezTo>
                      <a:pt x="25919" y="70981"/>
                      <a:pt x="22985" y="70213"/>
                      <a:pt x="20749" y="68676"/>
                    </a:cubicBezTo>
                    <a:cubicBezTo>
                      <a:pt x="18514" y="67139"/>
                      <a:pt x="16907" y="64798"/>
                      <a:pt x="15929" y="61585"/>
                    </a:cubicBezTo>
                    <a:lnTo>
                      <a:pt x="489" y="63261"/>
                    </a:lnTo>
                    <a:cubicBezTo>
                      <a:pt x="2201" y="69829"/>
                      <a:pt x="5624" y="74684"/>
                      <a:pt x="10724" y="77863"/>
                    </a:cubicBezTo>
                    <a:cubicBezTo>
                      <a:pt x="15824" y="81042"/>
                      <a:pt x="22077" y="82614"/>
                      <a:pt x="29448" y="82614"/>
                    </a:cubicBezTo>
                    <a:cubicBezTo>
                      <a:pt x="38390" y="82614"/>
                      <a:pt x="45516" y="80518"/>
                      <a:pt x="50861" y="76291"/>
                    </a:cubicBezTo>
                    <a:cubicBezTo>
                      <a:pt x="56170" y="72064"/>
                      <a:pt x="58860" y="65357"/>
                      <a:pt x="58860" y="56100"/>
                    </a:cubicBezTo>
                    <a:lnTo>
                      <a:pt x="58860" y="1432"/>
                    </a:lnTo>
                    <a:lnTo>
                      <a:pt x="43979" y="1432"/>
                    </a:lnTo>
                    <a:lnTo>
                      <a:pt x="43979" y="8943"/>
                    </a:lnTo>
                    <a:close/>
                    <a:moveTo>
                      <a:pt x="40346" y="41080"/>
                    </a:moveTo>
                    <a:cubicBezTo>
                      <a:pt x="37796" y="44189"/>
                      <a:pt x="34408" y="45726"/>
                      <a:pt x="30181" y="45726"/>
                    </a:cubicBezTo>
                    <a:cubicBezTo>
                      <a:pt x="25849" y="45726"/>
                      <a:pt x="22426" y="44189"/>
                      <a:pt x="19841" y="41150"/>
                    </a:cubicBezTo>
                    <a:cubicBezTo>
                      <a:pt x="17256" y="38111"/>
                      <a:pt x="15999" y="33954"/>
                      <a:pt x="15999" y="28749"/>
                    </a:cubicBezTo>
                    <a:cubicBezTo>
                      <a:pt x="15999" y="23614"/>
                      <a:pt x="17291" y="19527"/>
                      <a:pt x="19841" y="16523"/>
                    </a:cubicBezTo>
                    <a:cubicBezTo>
                      <a:pt x="22426" y="13519"/>
                      <a:pt x="25849" y="11982"/>
                      <a:pt x="30181" y="11982"/>
                    </a:cubicBezTo>
                    <a:cubicBezTo>
                      <a:pt x="34443" y="11982"/>
                      <a:pt x="37831" y="13484"/>
                      <a:pt x="40346" y="16523"/>
                    </a:cubicBezTo>
                    <a:cubicBezTo>
                      <a:pt x="42861" y="19527"/>
                      <a:pt x="44154" y="23614"/>
                      <a:pt x="44154" y="28749"/>
                    </a:cubicBezTo>
                    <a:cubicBezTo>
                      <a:pt x="44119" y="33849"/>
                      <a:pt x="42861" y="37971"/>
                      <a:pt x="40346" y="4108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1AEC09BD-25C5-4378-9F76-568EB394F417}"/>
                  </a:ext>
                </a:extLst>
              </p:cNvPr>
              <p:cNvSpPr/>
              <p:nvPr/>
            </p:nvSpPr>
            <p:spPr>
              <a:xfrm>
                <a:off x="10659410" y="441488"/>
                <a:ext cx="15649" cy="59139"/>
              </a:xfrm>
              <a:custGeom>
                <a:avLst/>
                <a:gdLst>
                  <a:gd name="connsiteX0" fmla="*/ 0 w 15649"/>
                  <a:gd name="connsiteY0" fmla="*/ 0 h 59139"/>
                  <a:gd name="connsiteX1" fmla="*/ 15650 w 15649"/>
                  <a:gd name="connsiteY1" fmla="*/ 0 h 59139"/>
                  <a:gd name="connsiteX2" fmla="*/ 15650 w 15649"/>
                  <a:gd name="connsiteY2" fmla="*/ 59139 h 59139"/>
                  <a:gd name="connsiteX3" fmla="*/ 0 w 15649"/>
                  <a:gd name="connsiteY3" fmla="*/ 59139 h 59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59139">
                    <a:moveTo>
                      <a:pt x="0" y="0"/>
                    </a:moveTo>
                    <a:lnTo>
                      <a:pt x="15650" y="0"/>
                    </a:lnTo>
                    <a:lnTo>
                      <a:pt x="15650" y="59139"/>
                    </a:lnTo>
                    <a:lnTo>
                      <a:pt x="0" y="59139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9E1A05B8-87C8-40AA-86BB-CB2F74A8E3C0}"/>
                  </a:ext>
                </a:extLst>
              </p:cNvPr>
              <p:cNvSpPr/>
              <p:nvPr/>
            </p:nvSpPr>
            <p:spPr>
              <a:xfrm>
                <a:off x="10657594" y="413333"/>
                <a:ext cx="19282" cy="19282"/>
              </a:xfrm>
              <a:custGeom>
                <a:avLst/>
                <a:gdLst>
                  <a:gd name="connsiteX0" fmla="*/ 9641 w 19282"/>
                  <a:gd name="connsiteY0" fmla="*/ 0 h 19282"/>
                  <a:gd name="connsiteX1" fmla="*/ 2864 w 19282"/>
                  <a:gd name="connsiteY1" fmla="*/ 2864 h 19282"/>
                  <a:gd name="connsiteX2" fmla="*/ 0 w 19282"/>
                  <a:gd name="connsiteY2" fmla="*/ 9641 h 19282"/>
                  <a:gd name="connsiteX3" fmla="*/ 2864 w 19282"/>
                  <a:gd name="connsiteY3" fmla="*/ 16418 h 19282"/>
                  <a:gd name="connsiteX4" fmla="*/ 9641 w 19282"/>
                  <a:gd name="connsiteY4" fmla="*/ 19282 h 19282"/>
                  <a:gd name="connsiteX5" fmla="*/ 16418 w 19282"/>
                  <a:gd name="connsiteY5" fmla="*/ 16418 h 19282"/>
                  <a:gd name="connsiteX6" fmla="*/ 19282 w 19282"/>
                  <a:gd name="connsiteY6" fmla="*/ 9641 h 19282"/>
                  <a:gd name="connsiteX7" fmla="*/ 16418 w 19282"/>
                  <a:gd name="connsiteY7" fmla="*/ 2864 h 19282"/>
                  <a:gd name="connsiteX8" fmla="*/ 9641 w 19282"/>
                  <a:gd name="connsiteY8" fmla="*/ 0 h 19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282" h="19282">
                    <a:moveTo>
                      <a:pt x="9641" y="0"/>
                    </a:moveTo>
                    <a:cubicBezTo>
                      <a:pt x="7021" y="0"/>
                      <a:pt x="4786" y="943"/>
                      <a:pt x="2864" y="2864"/>
                    </a:cubicBezTo>
                    <a:cubicBezTo>
                      <a:pt x="978" y="4751"/>
                      <a:pt x="0" y="7021"/>
                      <a:pt x="0" y="9641"/>
                    </a:cubicBezTo>
                    <a:cubicBezTo>
                      <a:pt x="0" y="12261"/>
                      <a:pt x="943" y="14497"/>
                      <a:pt x="2864" y="16418"/>
                    </a:cubicBezTo>
                    <a:cubicBezTo>
                      <a:pt x="4751" y="18304"/>
                      <a:pt x="7021" y="19282"/>
                      <a:pt x="9641" y="19282"/>
                    </a:cubicBezTo>
                    <a:cubicBezTo>
                      <a:pt x="12261" y="19282"/>
                      <a:pt x="14497" y="18339"/>
                      <a:pt x="16418" y="16418"/>
                    </a:cubicBezTo>
                    <a:cubicBezTo>
                      <a:pt x="18304" y="14532"/>
                      <a:pt x="19282" y="12261"/>
                      <a:pt x="19282" y="9641"/>
                    </a:cubicBezTo>
                    <a:cubicBezTo>
                      <a:pt x="19282" y="7021"/>
                      <a:pt x="18339" y="4786"/>
                      <a:pt x="16418" y="2864"/>
                    </a:cubicBezTo>
                    <a:cubicBezTo>
                      <a:pt x="14497" y="943"/>
                      <a:pt x="12261" y="0"/>
                      <a:pt x="964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E55993F9-59C7-45A9-9666-2ECA6CAF7C58}"/>
                  </a:ext>
                </a:extLst>
              </p:cNvPr>
              <p:cNvSpPr/>
              <p:nvPr/>
            </p:nvSpPr>
            <p:spPr>
              <a:xfrm>
                <a:off x="10683513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7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3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6" y="19562"/>
                      <a:pt x="55856" y="14951"/>
                    </a:cubicBezTo>
                    <a:cubicBezTo>
                      <a:pt x="53620" y="10270"/>
                      <a:pt x="50232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FBC8727B-3F67-4245-8910-F75E78D47301}"/>
                  </a:ext>
                </a:extLst>
              </p:cNvPr>
              <p:cNvSpPr/>
              <p:nvPr/>
            </p:nvSpPr>
            <p:spPr>
              <a:xfrm>
                <a:off x="10771646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6 w 53375"/>
                  <a:gd name="connsiteY6" fmla="*/ 20784 h 62073"/>
                  <a:gd name="connsiteX7" fmla="*/ 37656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56 w 53375"/>
                  <a:gd name="connsiteY20" fmla="*/ 37901 h 62073"/>
                  <a:gd name="connsiteX21" fmla="*/ 33569 w 53375"/>
                  <a:gd name="connsiteY21" fmla="*/ 47752 h 62073"/>
                  <a:gd name="connsiteX22" fmla="*/ 23998 w 53375"/>
                  <a:gd name="connsiteY22" fmla="*/ 51000 h 62073"/>
                  <a:gd name="connsiteX23" fmla="*/ 18060 w 53375"/>
                  <a:gd name="connsiteY23" fmla="*/ 49254 h 62073"/>
                  <a:gd name="connsiteX24" fmla="*/ 15929 w 53375"/>
                  <a:gd name="connsiteY24" fmla="*/ 44608 h 62073"/>
                  <a:gd name="connsiteX25" fmla="*/ 21239 w 53375"/>
                  <a:gd name="connsiteY25" fmla="*/ 36609 h 62073"/>
                  <a:gd name="connsiteX26" fmla="*/ 37622 w 53375"/>
                  <a:gd name="connsiteY26" fmla="*/ 33185 h 62073"/>
                  <a:gd name="connsiteX27" fmla="*/ 37622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6" y="14322"/>
                      <a:pt x="37656" y="20784"/>
                    </a:cubicBezTo>
                    <a:lnTo>
                      <a:pt x="37656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56" y="37901"/>
                    </a:moveTo>
                    <a:cubicBezTo>
                      <a:pt x="37656" y="42302"/>
                      <a:pt x="36294" y="45586"/>
                      <a:pt x="33569" y="47752"/>
                    </a:cubicBezTo>
                    <a:cubicBezTo>
                      <a:pt x="30845" y="49918"/>
                      <a:pt x="27666" y="51000"/>
                      <a:pt x="23998" y="51000"/>
                    </a:cubicBezTo>
                    <a:cubicBezTo>
                      <a:pt x="21448" y="51000"/>
                      <a:pt x="19492" y="50407"/>
                      <a:pt x="18060" y="49254"/>
                    </a:cubicBezTo>
                    <a:cubicBezTo>
                      <a:pt x="16628" y="48101"/>
                      <a:pt x="15929" y="46564"/>
                      <a:pt x="15929" y="44608"/>
                    </a:cubicBezTo>
                    <a:cubicBezTo>
                      <a:pt x="15929" y="41115"/>
                      <a:pt x="17710" y="38460"/>
                      <a:pt x="21239" y="36609"/>
                    </a:cubicBezTo>
                    <a:cubicBezTo>
                      <a:pt x="24767" y="34792"/>
                      <a:pt x="30251" y="33639"/>
                      <a:pt x="37622" y="33185"/>
                    </a:cubicBezTo>
                    <a:lnTo>
                      <a:pt x="37622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1F96EF05-1868-4F12-86A5-C95FC9110556}"/>
                  </a:ext>
                </a:extLst>
              </p:cNvPr>
              <p:cNvSpPr/>
              <p:nvPr/>
            </p:nvSpPr>
            <p:spPr>
              <a:xfrm>
                <a:off x="10836130" y="441523"/>
                <a:ext cx="54982" cy="60606"/>
              </a:xfrm>
              <a:custGeom>
                <a:avLst/>
                <a:gdLst>
                  <a:gd name="connsiteX0" fmla="*/ 39333 w 54982"/>
                  <a:gd name="connsiteY0" fmla="*/ 32172 h 60606"/>
                  <a:gd name="connsiteX1" fmla="*/ 35630 w 54982"/>
                  <a:gd name="connsiteY1" fmla="*/ 43839 h 60606"/>
                  <a:gd name="connsiteX2" fmla="*/ 26688 w 54982"/>
                  <a:gd name="connsiteY2" fmla="*/ 47926 h 60606"/>
                  <a:gd name="connsiteX3" fmla="*/ 18374 w 54982"/>
                  <a:gd name="connsiteY3" fmla="*/ 44852 h 60606"/>
                  <a:gd name="connsiteX4" fmla="*/ 15649 w 54982"/>
                  <a:gd name="connsiteY4" fmla="*/ 34862 h 60606"/>
                  <a:gd name="connsiteX5" fmla="*/ 15649 w 54982"/>
                  <a:gd name="connsiteY5" fmla="*/ 0 h 60606"/>
                  <a:gd name="connsiteX6" fmla="*/ 0 w 54982"/>
                  <a:gd name="connsiteY6" fmla="*/ 0 h 60606"/>
                  <a:gd name="connsiteX7" fmla="*/ 0 w 54982"/>
                  <a:gd name="connsiteY7" fmla="*/ 39019 h 60606"/>
                  <a:gd name="connsiteX8" fmla="*/ 5799 w 54982"/>
                  <a:gd name="connsiteY8" fmla="*/ 55122 h 60606"/>
                  <a:gd name="connsiteX9" fmla="*/ 20784 w 54982"/>
                  <a:gd name="connsiteY9" fmla="*/ 60607 h 60606"/>
                  <a:gd name="connsiteX10" fmla="*/ 31963 w 54982"/>
                  <a:gd name="connsiteY10" fmla="*/ 58022 h 60606"/>
                  <a:gd name="connsiteX11" fmla="*/ 39787 w 54982"/>
                  <a:gd name="connsiteY11" fmla="*/ 51105 h 60606"/>
                  <a:gd name="connsiteX12" fmla="*/ 39997 w 54982"/>
                  <a:gd name="connsiteY12" fmla="*/ 51105 h 60606"/>
                  <a:gd name="connsiteX13" fmla="*/ 39997 w 54982"/>
                  <a:gd name="connsiteY13" fmla="*/ 59140 h 60606"/>
                  <a:gd name="connsiteX14" fmla="*/ 54983 w 54982"/>
                  <a:gd name="connsiteY14" fmla="*/ 59140 h 60606"/>
                  <a:gd name="connsiteX15" fmla="*/ 54983 w 54982"/>
                  <a:gd name="connsiteY15" fmla="*/ 0 h 60606"/>
                  <a:gd name="connsiteX16" fmla="*/ 39333 w 54982"/>
                  <a:gd name="connsiteY16" fmla="*/ 0 h 60606"/>
                  <a:gd name="connsiteX17" fmla="*/ 39333 w 54982"/>
                  <a:gd name="connsiteY17" fmla="*/ 32172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9333" y="32172"/>
                    </a:moveTo>
                    <a:cubicBezTo>
                      <a:pt x="39333" y="37237"/>
                      <a:pt x="38111" y="41150"/>
                      <a:pt x="35630" y="43839"/>
                    </a:cubicBezTo>
                    <a:cubicBezTo>
                      <a:pt x="33185" y="46564"/>
                      <a:pt x="30181" y="47926"/>
                      <a:pt x="26688" y="47926"/>
                    </a:cubicBezTo>
                    <a:cubicBezTo>
                      <a:pt x="22950" y="47926"/>
                      <a:pt x="20191" y="46913"/>
                      <a:pt x="18374" y="44852"/>
                    </a:cubicBezTo>
                    <a:cubicBezTo>
                      <a:pt x="16558" y="42791"/>
                      <a:pt x="15649" y="39473"/>
                      <a:pt x="15649" y="34862"/>
                    </a:cubicBezTo>
                    <a:lnTo>
                      <a:pt x="15649" y="0"/>
                    </a:lnTo>
                    <a:lnTo>
                      <a:pt x="0" y="0"/>
                    </a:lnTo>
                    <a:lnTo>
                      <a:pt x="0" y="39019"/>
                    </a:lnTo>
                    <a:cubicBezTo>
                      <a:pt x="0" y="46110"/>
                      <a:pt x="1921" y="51455"/>
                      <a:pt x="5799" y="55122"/>
                    </a:cubicBezTo>
                    <a:cubicBezTo>
                      <a:pt x="9676" y="58790"/>
                      <a:pt x="14671" y="60607"/>
                      <a:pt x="20784" y="60607"/>
                    </a:cubicBezTo>
                    <a:cubicBezTo>
                      <a:pt x="25046" y="60607"/>
                      <a:pt x="28749" y="59733"/>
                      <a:pt x="31963" y="58022"/>
                    </a:cubicBezTo>
                    <a:cubicBezTo>
                      <a:pt x="35176" y="56310"/>
                      <a:pt x="37761" y="54005"/>
                      <a:pt x="39787" y="51105"/>
                    </a:cubicBezTo>
                    <a:lnTo>
                      <a:pt x="39997" y="51105"/>
                    </a:lnTo>
                    <a:lnTo>
                      <a:pt x="39997" y="59140"/>
                    </a:lnTo>
                    <a:lnTo>
                      <a:pt x="54983" y="59140"/>
                    </a:lnTo>
                    <a:lnTo>
                      <a:pt x="54983" y="0"/>
                    </a:lnTo>
                    <a:lnTo>
                      <a:pt x="39333" y="0"/>
                    </a:lnTo>
                    <a:lnTo>
                      <a:pt x="39333" y="32172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793F6EE2-5E6C-4DE1-BADA-04F8537DD554}"/>
                  </a:ext>
                </a:extLst>
              </p:cNvPr>
              <p:cNvSpPr/>
              <p:nvPr/>
            </p:nvSpPr>
            <p:spPr>
              <a:xfrm>
                <a:off x="10898344" y="440021"/>
                <a:ext cx="55471" cy="61968"/>
              </a:xfrm>
              <a:custGeom>
                <a:avLst/>
                <a:gdLst>
                  <a:gd name="connsiteX0" fmla="*/ 45202 w 55471"/>
                  <a:gd name="connsiteY0" fmla="*/ 27806 h 61968"/>
                  <a:gd name="connsiteX1" fmla="*/ 34373 w 55471"/>
                  <a:gd name="connsiteY1" fmla="*/ 24941 h 61968"/>
                  <a:gd name="connsiteX2" fmla="*/ 28225 w 55471"/>
                  <a:gd name="connsiteY2" fmla="*/ 23928 h 61968"/>
                  <a:gd name="connsiteX3" fmla="*/ 20400 w 55471"/>
                  <a:gd name="connsiteY3" fmla="*/ 21693 h 61968"/>
                  <a:gd name="connsiteX4" fmla="*/ 17815 w 55471"/>
                  <a:gd name="connsiteY4" fmla="*/ 17326 h 61968"/>
                  <a:gd name="connsiteX5" fmla="*/ 20505 w 55471"/>
                  <a:gd name="connsiteY5" fmla="*/ 12226 h 61968"/>
                  <a:gd name="connsiteX6" fmla="*/ 27561 w 55471"/>
                  <a:gd name="connsiteY6" fmla="*/ 10375 h 61968"/>
                  <a:gd name="connsiteX7" fmla="*/ 35211 w 55471"/>
                  <a:gd name="connsiteY7" fmla="*/ 12715 h 61968"/>
                  <a:gd name="connsiteX8" fmla="*/ 39193 w 55471"/>
                  <a:gd name="connsiteY8" fmla="*/ 19212 h 61968"/>
                  <a:gd name="connsiteX9" fmla="*/ 53620 w 55471"/>
                  <a:gd name="connsiteY9" fmla="*/ 17326 h 61968"/>
                  <a:gd name="connsiteX10" fmla="*/ 45132 w 55471"/>
                  <a:gd name="connsiteY10" fmla="*/ 4751 h 61968"/>
                  <a:gd name="connsiteX11" fmla="*/ 27596 w 55471"/>
                  <a:gd name="connsiteY11" fmla="*/ 0 h 61968"/>
                  <a:gd name="connsiteX12" fmla="*/ 14811 w 55471"/>
                  <a:gd name="connsiteY12" fmla="*/ 2166 h 61968"/>
                  <a:gd name="connsiteX13" fmla="*/ 5659 w 55471"/>
                  <a:gd name="connsiteY13" fmla="*/ 8419 h 61968"/>
                  <a:gd name="connsiteX14" fmla="*/ 2236 w 55471"/>
                  <a:gd name="connsiteY14" fmla="*/ 18095 h 61968"/>
                  <a:gd name="connsiteX15" fmla="*/ 7545 w 55471"/>
                  <a:gd name="connsiteY15" fmla="*/ 30461 h 61968"/>
                  <a:gd name="connsiteX16" fmla="*/ 21693 w 55471"/>
                  <a:gd name="connsiteY16" fmla="*/ 35561 h 61968"/>
                  <a:gd name="connsiteX17" fmla="*/ 28295 w 55471"/>
                  <a:gd name="connsiteY17" fmla="*/ 36574 h 61968"/>
                  <a:gd name="connsiteX18" fmla="*/ 36608 w 55471"/>
                  <a:gd name="connsiteY18" fmla="*/ 39019 h 61968"/>
                  <a:gd name="connsiteX19" fmla="*/ 39473 w 55471"/>
                  <a:gd name="connsiteY19" fmla="*/ 43700 h 61968"/>
                  <a:gd name="connsiteX20" fmla="*/ 36469 w 55471"/>
                  <a:gd name="connsiteY20" fmla="*/ 49498 h 61968"/>
                  <a:gd name="connsiteX21" fmla="*/ 28295 w 55471"/>
                  <a:gd name="connsiteY21" fmla="*/ 51629 h 61968"/>
                  <a:gd name="connsiteX22" fmla="*/ 19178 w 55471"/>
                  <a:gd name="connsiteY22" fmla="*/ 49044 h 61968"/>
                  <a:gd name="connsiteX23" fmla="*/ 14636 w 55471"/>
                  <a:gd name="connsiteY23" fmla="*/ 41429 h 61968"/>
                  <a:gd name="connsiteX24" fmla="*/ 0 w 55471"/>
                  <a:gd name="connsiteY24" fmla="*/ 43315 h 61968"/>
                  <a:gd name="connsiteX25" fmla="*/ 9012 w 55471"/>
                  <a:gd name="connsiteY25" fmla="*/ 57009 h 61968"/>
                  <a:gd name="connsiteX26" fmla="*/ 28190 w 55471"/>
                  <a:gd name="connsiteY26" fmla="*/ 61969 h 61968"/>
                  <a:gd name="connsiteX27" fmla="*/ 47926 w 55471"/>
                  <a:gd name="connsiteY27" fmla="*/ 57148 h 61968"/>
                  <a:gd name="connsiteX28" fmla="*/ 55472 w 55471"/>
                  <a:gd name="connsiteY28" fmla="*/ 42966 h 61968"/>
                  <a:gd name="connsiteX29" fmla="*/ 52607 w 55471"/>
                  <a:gd name="connsiteY29" fmla="*/ 33115 h 61968"/>
                  <a:gd name="connsiteX30" fmla="*/ 45202 w 55471"/>
                  <a:gd name="connsiteY30" fmla="*/ 27806 h 6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55471" h="61968">
                    <a:moveTo>
                      <a:pt x="45202" y="27806"/>
                    </a:moveTo>
                    <a:cubicBezTo>
                      <a:pt x="42232" y="26653"/>
                      <a:pt x="38600" y="25710"/>
                      <a:pt x="34373" y="24941"/>
                    </a:cubicBezTo>
                    <a:lnTo>
                      <a:pt x="28225" y="23928"/>
                    </a:lnTo>
                    <a:cubicBezTo>
                      <a:pt x="24732" y="23334"/>
                      <a:pt x="22112" y="22601"/>
                      <a:pt x="20400" y="21693"/>
                    </a:cubicBezTo>
                    <a:cubicBezTo>
                      <a:pt x="18689" y="20784"/>
                      <a:pt x="17815" y="19352"/>
                      <a:pt x="17815" y="17326"/>
                    </a:cubicBezTo>
                    <a:cubicBezTo>
                      <a:pt x="17815" y="15160"/>
                      <a:pt x="18723" y="13484"/>
                      <a:pt x="20505" y="12226"/>
                    </a:cubicBezTo>
                    <a:cubicBezTo>
                      <a:pt x="22286" y="11003"/>
                      <a:pt x="24627" y="10375"/>
                      <a:pt x="27561" y="10375"/>
                    </a:cubicBezTo>
                    <a:cubicBezTo>
                      <a:pt x="30530" y="10375"/>
                      <a:pt x="33080" y="11143"/>
                      <a:pt x="35211" y="12715"/>
                    </a:cubicBezTo>
                    <a:cubicBezTo>
                      <a:pt x="37342" y="14287"/>
                      <a:pt x="38669" y="16453"/>
                      <a:pt x="39193" y="19212"/>
                    </a:cubicBezTo>
                    <a:lnTo>
                      <a:pt x="53620" y="17326"/>
                    </a:lnTo>
                    <a:cubicBezTo>
                      <a:pt x="52712" y="12121"/>
                      <a:pt x="49883" y="7930"/>
                      <a:pt x="45132" y="4751"/>
                    </a:cubicBezTo>
                    <a:cubicBezTo>
                      <a:pt x="40381" y="1572"/>
                      <a:pt x="34513" y="0"/>
                      <a:pt x="27596" y="0"/>
                    </a:cubicBezTo>
                    <a:cubicBezTo>
                      <a:pt x="22915" y="0"/>
                      <a:pt x="18619" y="734"/>
                      <a:pt x="14811" y="2166"/>
                    </a:cubicBezTo>
                    <a:cubicBezTo>
                      <a:pt x="11003" y="3598"/>
                      <a:pt x="7929" y="5694"/>
                      <a:pt x="5659" y="8419"/>
                    </a:cubicBezTo>
                    <a:cubicBezTo>
                      <a:pt x="3388" y="11143"/>
                      <a:pt x="2236" y="14357"/>
                      <a:pt x="2236" y="18095"/>
                    </a:cubicBezTo>
                    <a:cubicBezTo>
                      <a:pt x="2236" y="23823"/>
                      <a:pt x="4017" y="27945"/>
                      <a:pt x="7545" y="30461"/>
                    </a:cubicBezTo>
                    <a:cubicBezTo>
                      <a:pt x="11073" y="32941"/>
                      <a:pt x="15789" y="34652"/>
                      <a:pt x="21693" y="35561"/>
                    </a:cubicBezTo>
                    <a:lnTo>
                      <a:pt x="28295" y="36574"/>
                    </a:lnTo>
                    <a:cubicBezTo>
                      <a:pt x="31928" y="37098"/>
                      <a:pt x="34722" y="37901"/>
                      <a:pt x="36608" y="39019"/>
                    </a:cubicBezTo>
                    <a:cubicBezTo>
                      <a:pt x="38495" y="40137"/>
                      <a:pt x="39473" y="41709"/>
                      <a:pt x="39473" y="43700"/>
                    </a:cubicBezTo>
                    <a:cubicBezTo>
                      <a:pt x="39473" y="46145"/>
                      <a:pt x="38460" y="48101"/>
                      <a:pt x="36469" y="49498"/>
                    </a:cubicBezTo>
                    <a:cubicBezTo>
                      <a:pt x="34443" y="50931"/>
                      <a:pt x="31753" y="51629"/>
                      <a:pt x="28295" y="51629"/>
                    </a:cubicBezTo>
                    <a:cubicBezTo>
                      <a:pt x="24557" y="51629"/>
                      <a:pt x="21518" y="50756"/>
                      <a:pt x="19178" y="49044"/>
                    </a:cubicBezTo>
                    <a:cubicBezTo>
                      <a:pt x="16837" y="47333"/>
                      <a:pt x="15335" y="44782"/>
                      <a:pt x="14636" y="41429"/>
                    </a:cubicBezTo>
                    <a:lnTo>
                      <a:pt x="0" y="43315"/>
                    </a:lnTo>
                    <a:cubicBezTo>
                      <a:pt x="978" y="49114"/>
                      <a:pt x="3982" y="53690"/>
                      <a:pt x="9012" y="57009"/>
                    </a:cubicBezTo>
                    <a:cubicBezTo>
                      <a:pt x="14043" y="60327"/>
                      <a:pt x="20435" y="61969"/>
                      <a:pt x="28190" y="61969"/>
                    </a:cubicBezTo>
                    <a:cubicBezTo>
                      <a:pt x="36329" y="61969"/>
                      <a:pt x="42896" y="60362"/>
                      <a:pt x="47926" y="57148"/>
                    </a:cubicBezTo>
                    <a:cubicBezTo>
                      <a:pt x="52957" y="53935"/>
                      <a:pt x="55472" y="49219"/>
                      <a:pt x="55472" y="42966"/>
                    </a:cubicBezTo>
                    <a:cubicBezTo>
                      <a:pt x="55472" y="38879"/>
                      <a:pt x="54528" y="35595"/>
                      <a:pt x="52607" y="33115"/>
                    </a:cubicBezTo>
                    <a:cubicBezTo>
                      <a:pt x="50616" y="30775"/>
                      <a:pt x="48171" y="28958"/>
                      <a:pt x="45202" y="27806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5F5C0E9B-BA9A-44A1-81F4-D934A10C65BA}"/>
                  </a:ext>
                </a:extLst>
              </p:cNvPr>
              <p:cNvSpPr/>
              <p:nvPr/>
            </p:nvSpPr>
            <p:spPr>
              <a:xfrm>
                <a:off x="10981446" y="420808"/>
                <a:ext cx="81705" cy="79819"/>
              </a:xfrm>
              <a:custGeom>
                <a:avLst/>
                <a:gdLst>
                  <a:gd name="connsiteX0" fmla="*/ 31858 w 81705"/>
                  <a:gd name="connsiteY0" fmla="*/ 0 h 79819"/>
                  <a:gd name="connsiteX1" fmla="*/ 0 w 81705"/>
                  <a:gd name="connsiteY1" fmla="*/ 79819 h 79819"/>
                  <a:gd name="connsiteX2" fmla="*/ 17780 w 81705"/>
                  <a:gd name="connsiteY2" fmla="*/ 79819 h 79819"/>
                  <a:gd name="connsiteX3" fmla="*/ 24941 w 81705"/>
                  <a:gd name="connsiteY3" fmla="*/ 60607 h 79819"/>
                  <a:gd name="connsiteX4" fmla="*/ 56450 w 81705"/>
                  <a:gd name="connsiteY4" fmla="*/ 60607 h 79819"/>
                  <a:gd name="connsiteX5" fmla="*/ 63716 w 81705"/>
                  <a:gd name="connsiteY5" fmla="*/ 79819 h 79819"/>
                  <a:gd name="connsiteX6" fmla="*/ 81705 w 81705"/>
                  <a:gd name="connsiteY6" fmla="*/ 79819 h 79819"/>
                  <a:gd name="connsiteX7" fmla="*/ 49743 w 81705"/>
                  <a:gd name="connsiteY7" fmla="*/ 0 h 79819"/>
                  <a:gd name="connsiteX8" fmla="*/ 31858 w 81705"/>
                  <a:gd name="connsiteY8" fmla="*/ 0 h 79819"/>
                  <a:gd name="connsiteX9" fmla="*/ 29622 w 81705"/>
                  <a:gd name="connsiteY9" fmla="*/ 48066 h 79819"/>
                  <a:gd name="connsiteX10" fmla="*/ 40451 w 81705"/>
                  <a:gd name="connsiteY10" fmla="*/ 17326 h 79819"/>
                  <a:gd name="connsiteX11" fmla="*/ 40661 w 81705"/>
                  <a:gd name="connsiteY11" fmla="*/ 17326 h 79819"/>
                  <a:gd name="connsiteX12" fmla="*/ 51734 w 81705"/>
                  <a:gd name="connsiteY12" fmla="*/ 48066 h 79819"/>
                  <a:gd name="connsiteX13" fmla="*/ 29622 w 81705"/>
                  <a:gd name="connsiteY13" fmla="*/ 48066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1705" h="79819">
                    <a:moveTo>
                      <a:pt x="31858" y="0"/>
                    </a:moveTo>
                    <a:lnTo>
                      <a:pt x="0" y="79819"/>
                    </a:lnTo>
                    <a:lnTo>
                      <a:pt x="17780" y="79819"/>
                    </a:lnTo>
                    <a:lnTo>
                      <a:pt x="24941" y="60607"/>
                    </a:lnTo>
                    <a:lnTo>
                      <a:pt x="56450" y="60607"/>
                    </a:lnTo>
                    <a:lnTo>
                      <a:pt x="63716" y="79819"/>
                    </a:lnTo>
                    <a:lnTo>
                      <a:pt x="81705" y="79819"/>
                    </a:lnTo>
                    <a:lnTo>
                      <a:pt x="49743" y="0"/>
                    </a:lnTo>
                    <a:lnTo>
                      <a:pt x="31858" y="0"/>
                    </a:lnTo>
                    <a:close/>
                    <a:moveTo>
                      <a:pt x="29622" y="48066"/>
                    </a:moveTo>
                    <a:cubicBezTo>
                      <a:pt x="32452" y="40451"/>
                      <a:pt x="36050" y="30216"/>
                      <a:pt x="40451" y="17326"/>
                    </a:cubicBezTo>
                    <a:lnTo>
                      <a:pt x="40661" y="17326"/>
                    </a:lnTo>
                    <a:cubicBezTo>
                      <a:pt x="45132" y="30146"/>
                      <a:pt x="48835" y="40381"/>
                      <a:pt x="51734" y="48066"/>
                    </a:cubicBezTo>
                    <a:lnTo>
                      <a:pt x="29622" y="48066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A486F227-8173-4EF6-BD1B-C09A64362813}"/>
                  </a:ext>
                </a:extLst>
              </p:cNvPr>
              <p:cNvSpPr/>
              <p:nvPr/>
            </p:nvSpPr>
            <p:spPr>
              <a:xfrm>
                <a:off x="11070522" y="419725"/>
                <a:ext cx="59663" cy="82404"/>
              </a:xfrm>
              <a:custGeom>
                <a:avLst/>
                <a:gdLst>
                  <a:gd name="connsiteX0" fmla="*/ 47228 w 59663"/>
                  <a:gd name="connsiteY0" fmla="*/ 24173 h 82404"/>
                  <a:gd name="connsiteX1" fmla="*/ 34093 w 59663"/>
                  <a:gd name="connsiteY1" fmla="*/ 20330 h 82404"/>
                  <a:gd name="connsiteX2" fmla="*/ 23195 w 59663"/>
                  <a:gd name="connsiteY2" fmla="*/ 22636 h 82404"/>
                  <a:gd name="connsiteX3" fmla="*/ 15859 w 59663"/>
                  <a:gd name="connsiteY3" fmla="*/ 29063 h 82404"/>
                  <a:gd name="connsiteX4" fmla="*/ 15649 w 59663"/>
                  <a:gd name="connsiteY4" fmla="*/ 29063 h 82404"/>
                  <a:gd name="connsiteX5" fmla="*/ 15649 w 59663"/>
                  <a:gd name="connsiteY5" fmla="*/ 0 h 82404"/>
                  <a:gd name="connsiteX6" fmla="*/ 0 w 59663"/>
                  <a:gd name="connsiteY6" fmla="*/ 0 h 82404"/>
                  <a:gd name="connsiteX7" fmla="*/ 0 w 59663"/>
                  <a:gd name="connsiteY7" fmla="*/ 80937 h 82404"/>
                  <a:gd name="connsiteX8" fmla="*/ 14986 w 59663"/>
                  <a:gd name="connsiteY8" fmla="*/ 80937 h 82404"/>
                  <a:gd name="connsiteX9" fmla="*/ 14986 w 59663"/>
                  <a:gd name="connsiteY9" fmla="*/ 72903 h 82404"/>
                  <a:gd name="connsiteX10" fmla="*/ 15195 w 59663"/>
                  <a:gd name="connsiteY10" fmla="*/ 72903 h 82404"/>
                  <a:gd name="connsiteX11" fmla="*/ 22741 w 59663"/>
                  <a:gd name="connsiteY11" fmla="*/ 79994 h 82404"/>
                  <a:gd name="connsiteX12" fmla="*/ 33744 w 59663"/>
                  <a:gd name="connsiteY12" fmla="*/ 82404 h 82404"/>
                  <a:gd name="connsiteX13" fmla="*/ 47088 w 59663"/>
                  <a:gd name="connsiteY13" fmla="*/ 78596 h 82404"/>
                  <a:gd name="connsiteX14" fmla="*/ 56310 w 59663"/>
                  <a:gd name="connsiteY14" fmla="*/ 67768 h 82404"/>
                  <a:gd name="connsiteX15" fmla="*/ 59664 w 59663"/>
                  <a:gd name="connsiteY15" fmla="*/ 51454 h 82404"/>
                  <a:gd name="connsiteX16" fmla="*/ 56380 w 59663"/>
                  <a:gd name="connsiteY16" fmla="*/ 35141 h 82404"/>
                  <a:gd name="connsiteX17" fmla="*/ 47228 w 59663"/>
                  <a:gd name="connsiteY17" fmla="*/ 24173 h 82404"/>
                  <a:gd name="connsiteX18" fmla="*/ 39822 w 59663"/>
                  <a:gd name="connsiteY18" fmla="*/ 65497 h 82404"/>
                  <a:gd name="connsiteX19" fmla="*/ 29203 w 59663"/>
                  <a:gd name="connsiteY19" fmla="*/ 70422 h 82404"/>
                  <a:gd name="connsiteX20" fmla="*/ 18758 w 59663"/>
                  <a:gd name="connsiteY20" fmla="*/ 65497 h 82404"/>
                  <a:gd name="connsiteX21" fmla="*/ 14916 w 59663"/>
                  <a:gd name="connsiteY21" fmla="*/ 51420 h 82404"/>
                  <a:gd name="connsiteX22" fmla="*/ 18758 w 59663"/>
                  <a:gd name="connsiteY22" fmla="*/ 37237 h 82404"/>
                  <a:gd name="connsiteX23" fmla="*/ 29203 w 59663"/>
                  <a:gd name="connsiteY23" fmla="*/ 32312 h 82404"/>
                  <a:gd name="connsiteX24" fmla="*/ 39892 w 59663"/>
                  <a:gd name="connsiteY24" fmla="*/ 37237 h 82404"/>
                  <a:gd name="connsiteX25" fmla="*/ 43735 w 59663"/>
                  <a:gd name="connsiteY25" fmla="*/ 51420 h 82404"/>
                  <a:gd name="connsiteX26" fmla="*/ 39822 w 59663"/>
                  <a:gd name="connsiteY26" fmla="*/ 65497 h 82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59663" h="82404">
                    <a:moveTo>
                      <a:pt x="47228" y="24173"/>
                    </a:moveTo>
                    <a:cubicBezTo>
                      <a:pt x="43315" y="21588"/>
                      <a:pt x="38949" y="20330"/>
                      <a:pt x="34093" y="20330"/>
                    </a:cubicBezTo>
                    <a:cubicBezTo>
                      <a:pt x="30006" y="20330"/>
                      <a:pt x="26374" y="21099"/>
                      <a:pt x="23195" y="22636"/>
                    </a:cubicBezTo>
                    <a:cubicBezTo>
                      <a:pt x="20016" y="24173"/>
                      <a:pt x="17571" y="26304"/>
                      <a:pt x="15859" y="29063"/>
                    </a:cubicBezTo>
                    <a:lnTo>
                      <a:pt x="15649" y="29063"/>
                    </a:lnTo>
                    <a:lnTo>
                      <a:pt x="15649" y="0"/>
                    </a:lnTo>
                    <a:lnTo>
                      <a:pt x="0" y="0"/>
                    </a:lnTo>
                    <a:lnTo>
                      <a:pt x="0" y="80937"/>
                    </a:lnTo>
                    <a:lnTo>
                      <a:pt x="14986" y="80937"/>
                    </a:lnTo>
                    <a:lnTo>
                      <a:pt x="14986" y="72903"/>
                    </a:lnTo>
                    <a:lnTo>
                      <a:pt x="15195" y="72903"/>
                    </a:lnTo>
                    <a:cubicBezTo>
                      <a:pt x="16907" y="76046"/>
                      <a:pt x="19422" y="78387"/>
                      <a:pt x="22741" y="79994"/>
                    </a:cubicBezTo>
                    <a:cubicBezTo>
                      <a:pt x="26059" y="81601"/>
                      <a:pt x="29727" y="82404"/>
                      <a:pt x="33744" y="82404"/>
                    </a:cubicBezTo>
                    <a:cubicBezTo>
                      <a:pt x="38739" y="82404"/>
                      <a:pt x="43176" y="81146"/>
                      <a:pt x="47088" y="78596"/>
                    </a:cubicBezTo>
                    <a:cubicBezTo>
                      <a:pt x="51000" y="76046"/>
                      <a:pt x="54074" y="72448"/>
                      <a:pt x="56310" y="67768"/>
                    </a:cubicBezTo>
                    <a:cubicBezTo>
                      <a:pt x="58546" y="63087"/>
                      <a:pt x="59664" y="57637"/>
                      <a:pt x="59664" y="51454"/>
                    </a:cubicBezTo>
                    <a:cubicBezTo>
                      <a:pt x="59664" y="45272"/>
                      <a:pt x="58546" y="39822"/>
                      <a:pt x="56380" y="35141"/>
                    </a:cubicBezTo>
                    <a:cubicBezTo>
                      <a:pt x="54214" y="30391"/>
                      <a:pt x="51140" y="26758"/>
                      <a:pt x="47228" y="24173"/>
                    </a:cubicBezTo>
                    <a:close/>
                    <a:moveTo>
                      <a:pt x="39822" y="65497"/>
                    </a:moveTo>
                    <a:cubicBezTo>
                      <a:pt x="37202" y="68781"/>
                      <a:pt x="33674" y="70422"/>
                      <a:pt x="29203" y="70422"/>
                    </a:cubicBezTo>
                    <a:cubicBezTo>
                      <a:pt x="24802" y="70422"/>
                      <a:pt x="21308" y="68781"/>
                      <a:pt x="18758" y="65497"/>
                    </a:cubicBezTo>
                    <a:cubicBezTo>
                      <a:pt x="16173" y="62213"/>
                      <a:pt x="14916" y="57533"/>
                      <a:pt x="14916" y="51420"/>
                    </a:cubicBezTo>
                    <a:cubicBezTo>
                      <a:pt x="14916" y="45237"/>
                      <a:pt x="16208" y="40521"/>
                      <a:pt x="18758" y="37237"/>
                    </a:cubicBezTo>
                    <a:cubicBezTo>
                      <a:pt x="21343" y="33954"/>
                      <a:pt x="24802" y="32312"/>
                      <a:pt x="29203" y="32312"/>
                    </a:cubicBezTo>
                    <a:cubicBezTo>
                      <a:pt x="33744" y="32312"/>
                      <a:pt x="37307" y="33954"/>
                      <a:pt x="39892" y="37237"/>
                    </a:cubicBezTo>
                    <a:cubicBezTo>
                      <a:pt x="42477" y="40521"/>
                      <a:pt x="43735" y="45237"/>
                      <a:pt x="43735" y="51420"/>
                    </a:cubicBezTo>
                    <a:cubicBezTo>
                      <a:pt x="43735" y="57498"/>
                      <a:pt x="42407" y="62213"/>
                      <a:pt x="39822" y="65497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0AFFBE7B-9D57-422A-88E4-2A14834DE82C}"/>
                  </a:ext>
                </a:extLst>
              </p:cNvPr>
              <p:cNvSpPr/>
              <p:nvPr/>
            </p:nvSpPr>
            <p:spPr>
              <a:xfrm>
                <a:off x="11132561" y="417140"/>
                <a:ext cx="44153" cy="83451"/>
              </a:xfrm>
              <a:custGeom>
                <a:avLst/>
                <a:gdLst>
                  <a:gd name="connsiteX0" fmla="*/ 32871 w 44153"/>
                  <a:gd name="connsiteY0" fmla="*/ 0 h 83451"/>
                  <a:gd name="connsiteX1" fmla="*/ 16662 w 44153"/>
                  <a:gd name="connsiteY1" fmla="*/ 4960 h 83451"/>
                  <a:gd name="connsiteX2" fmla="*/ 11283 w 44153"/>
                  <a:gd name="connsiteY2" fmla="*/ 20994 h 83451"/>
                  <a:gd name="connsiteX3" fmla="*/ 11283 w 44153"/>
                  <a:gd name="connsiteY3" fmla="*/ 24347 h 83451"/>
                  <a:gd name="connsiteX4" fmla="*/ 0 w 44153"/>
                  <a:gd name="connsiteY4" fmla="*/ 24347 h 83451"/>
                  <a:gd name="connsiteX5" fmla="*/ 0 w 44153"/>
                  <a:gd name="connsiteY5" fmla="*/ 35176 h 83451"/>
                  <a:gd name="connsiteX6" fmla="*/ 11283 w 44153"/>
                  <a:gd name="connsiteY6" fmla="*/ 35176 h 83451"/>
                  <a:gd name="connsiteX7" fmla="*/ 11283 w 44153"/>
                  <a:gd name="connsiteY7" fmla="*/ 83452 h 83451"/>
                  <a:gd name="connsiteX8" fmla="*/ 26932 w 44153"/>
                  <a:gd name="connsiteY8" fmla="*/ 83452 h 83451"/>
                  <a:gd name="connsiteX9" fmla="*/ 26932 w 44153"/>
                  <a:gd name="connsiteY9" fmla="*/ 35176 h 83451"/>
                  <a:gd name="connsiteX10" fmla="*/ 42582 w 44153"/>
                  <a:gd name="connsiteY10" fmla="*/ 35176 h 83451"/>
                  <a:gd name="connsiteX11" fmla="*/ 42582 w 44153"/>
                  <a:gd name="connsiteY11" fmla="*/ 24347 h 83451"/>
                  <a:gd name="connsiteX12" fmla="*/ 26932 w 44153"/>
                  <a:gd name="connsiteY12" fmla="*/ 24347 h 83451"/>
                  <a:gd name="connsiteX13" fmla="*/ 26932 w 44153"/>
                  <a:gd name="connsiteY13" fmla="*/ 20889 h 83451"/>
                  <a:gd name="connsiteX14" fmla="*/ 35421 w 44153"/>
                  <a:gd name="connsiteY14" fmla="*/ 12506 h 83451"/>
                  <a:gd name="connsiteX15" fmla="*/ 44154 w 44153"/>
                  <a:gd name="connsiteY15" fmla="*/ 13519 h 83451"/>
                  <a:gd name="connsiteX16" fmla="*/ 44154 w 44153"/>
                  <a:gd name="connsiteY16" fmla="*/ 1327 h 83451"/>
                  <a:gd name="connsiteX17" fmla="*/ 39019 w 44153"/>
                  <a:gd name="connsiteY17" fmla="*/ 384 h 83451"/>
                  <a:gd name="connsiteX18" fmla="*/ 32871 w 44153"/>
                  <a:gd name="connsiteY18" fmla="*/ 0 h 83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4153" h="83451">
                    <a:moveTo>
                      <a:pt x="32871" y="0"/>
                    </a:moveTo>
                    <a:cubicBezTo>
                      <a:pt x="25640" y="0"/>
                      <a:pt x="20226" y="1642"/>
                      <a:pt x="16662" y="4960"/>
                    </a:cubicBezTo>
                    <a:cubicBezTo>
                      <a:pt x="13099" y="8279"/>
                      <a:pt x="11283" y="13623"/>
                      <a:pt x="11283" y="20994"/>
                    </a:cubicBezTo>
                    <a:lnTo>
                      <a:pt x="11283" y="24347"/>
                    </a:lnTo>
                    <a:lnTo>
                      <a:pt x="0" y="24347"/>
                    </a:lnTo>
                    <a:lnTo>
                      <a:pt x="0" y="35176"/>
                    </a:lnTo>
                    <a:lnTo>
                      <a:pt x="11283" y="35176"/>
                    </a:lnTo>
                    <a:lnTo>
                      <a:pt x="11283" y="83452"/>
                    </a:lnTo>
                    <a:lnTo>
                      <a:pt x="26932" y="83452"/>
                    </a:lnTo>
                    <a:lnTo>
                      <a:pt x="26932" y="35176"/>
                    </a:lnTo>
                    <a:lnTo>
                      <a:pt x="42582" y="35176"/>
                    </a:lnTo>
                    <a:lnTo>
                      <a:pt x="42582" y="24347"/>
                    </a:lnTo>
                    <a:lnTo>
                      <a:pt x="26932" y="24347"/>
                    </a:lnTo>
                    <a:lnTo>
                      <a:pt x="26932" y="20889"/>
                    </a:lnTo>
                    <a:cubicBezTo>
                      <a:pt x="26932" y="15300"/>
                      <a:pt x="29762" y="12506"/>
                      <a:pt x="35421" y="12506"/>
                    </a:cubicBezTo>
                    <a:cubicBezTo>
                      <a:pt x="38390" y="12506"/>
                      <a:pt x="41324" y="12855"/>
                      <a:pt x="44154" y="13519"/>
                    </a:cubicBezTo>
                    <a:lnTo>
                      <a:pt x="44154" y="1327"/>
                    </a:lnTo>
                    <a:cubicBezTo>
                      <a:pt x="42966" y="943"/>
                      <a:pt x="41254" y="629"/>
                      <a:pt x="39019" y="384"/>
                    </a:cubicBezTo>
                    <a:cubicBezTo>
                      <a:pt x="36783" y="105"/>
                      <a:pt x="34722" y="0"/>
                      <a:pt x="3287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9BCE523-0E8E-46C2-980F-5AE0DC46D4B4}"/>
                  </a:ext>
                </a:extLst>
              </p:cNvPr>
              <p:cNvSpPr/>
              <p:nvPr/>
            </p:nvSpPr>
            <p:spPr>
              <a:xfrm>
                <a:off x="11177833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7 w 53375"/>
                  <a:gd name="connsiteY6" fmla="*/ 20784 h 62073"/>
                  <a:gd name="connsiteX7" fmla="*/ 37657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92 w 53375"/>
                  <a:gd name="connsiteY20" fmla="*/ 37901 h 62073"/>
                  <a:gd name="connsiteX21" fmla="*/ 33604 w 53375"/>
                  <a:gd name="connsiteY21" fmla="*/ 47752 h 62073"/>
                  <a:gd name="connsiteX22" fmla="*/ 24033 w 53375"/>
                  <a:gd name="connsiteY22" fmla="*/ 51000 h 62073"/>
                  <a:gd name="connsiteX23" fmla="*/ 18095 w 53375"/>
                  <a:gd name="connsiteY23" fmla="*/ 49254 h 62073"/>
                  <a:gd name="connsiteX24" fmla="*/ 15964 w 53375"/>
                  <a:gd name="connsiteY24" fmla="*/ 44608 h 62073"/>
                  <a:gd name="connsiteX25" fmla="*/ 21274 w 53375"/>
                  <a:gd name="connsiteY25" fmla="*/ 36609 h 62073"/>
                  <a:gd name="connsiteX26" fmla="*/ 37657 w 53375"/>
                  <a:gd name="connsiteY26" fmla="*/ 33185 h 62073"/>
                  <a:gd name="connsiteX27" fmla="*/ 37657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7" y="14322"/>
                      <a:pt x="37657" y="20784"/>
                    </a:cubicBezTo>
                    <a:lnTo>
                      <a:pt x="37657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92" y="37901"/>
                    </a:moveTo>
                    <a:cubicBezTo>
                      <a:pt x="37692" y="42302"/>
                      <a:pt x="36329" y="45586"/>
                      <a:pt x="33604" y="47752"/>
                    </a:cubicBezTo>
                    <a:cubicBezTo>
                      <a:pt x="30880" y="49918"/>
                      <a:pt x="27701" y="51000"/>
                      <a:pt x="24033" y="51000"/>
                    </a:cubicBezTo>
                    <a:cubicBezTo>
                      <a:pt x="21483" y="51000"/>
                      <a:pt x="19527" y="50407"/>
                      <a:pt x="18095" y="49254"/>
                    </a:cubicBezTo>
                    <a:cubicBezTo>
                      <a:pt x="16663" y="48101"/>
                      <a:pt x="15964" y="46564"/>
                      <a:pt x="15964" y="44608"/>
                    </a:cubicBezTo>
                    <a:cubicBezTo>
                      <a:pt x="15964" y="41115"/>
                      <a:pt x="17745" y="38460"/>
                      <a:pt x="21274" y="36609"/>
                    </a:cubicBezTo>
                    <a:cubicBezTo>
                      <a:pt x="24802" y="34792"/>
                      <a:pt x="30286" y="33639"/>
                      <a:pt x="37657" y="33185"/>
                    </a:cubicBezTo>
                    <a:lnTo>
                      <a:pt x="37657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446CE506-EB9D-4A39-BCB8-0F2033ACED7C}"/>
                  </a:ext>
                </a:extLst>
              </p:cNvPr>
              <p:cNvSpPr/>
              <p:nvPr/>
            </p:nvSpPr>
            <p:spPr>
              <a:xfrm>
                <a:off x="11242352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7D07E278-B7E5-4A71-998A-EF7FC2231577}"/>
                  </a:ext>
                </a:extLst>
              </p:cNvPr>
              <p:cNvSpPr/>
              <p:nvPr/>
            </p:nvSpPr>
            <p:spPr>
              <a:xfrm>
                <a:off x="11270297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28AE1396-4578-4C5B-89CF-F3415970690B}"/>
                  </a:ext>
                </a:extLst>
              </p:cNvPr>
              <p:cNvSpPr/>
              <p:nvPr/>
            </p:nvSpPr>
            <p:spPr>
              <a:xfrm>
                <a:off x="11386755" y="321741"/>
                <a:ext cx="396259" cy="288519"/>
              </a:xfrm>
              <a:custGeom>
                <a:avLst/>
                <a:gdLst>
                  <a:gd name="connsiteX0" fmla="*/ 395956 w 396259"/>
                  <a:gd name="connsiteY0" fmla="*/ 115835 h 288519"/>
                  <a:gd name="connsiteX1" fmla="*/ 325220 w 396259"/>
                  <a:gd name="connsiteY1" fmla="*/ 909 h 288519"/>
                  <a:gd name="connsiteX2" fmla="*/ 318513 w 396259"/>
                  <a:gd name="connsiteY2" fmla="*/ 1363 h 288519"/>
                  <a:gd name="connsiteX3" fmla="*/ 317220 w 396259"/>
                  <a:gd name="connsiteY3" fmla="*/ 8105 h 288519"/>
                  <a:gd name="connsiteX4" fmla="*/ 330215 w 396259"/>
                  <a:gd name="connsiteY4" fmla="*/ 76187 h 288519"/>
                  <a:gd name="connsiteX5" fmla="*/ 246169 w 396259"/>
                  <a:gd name="connsiteY5" fmla="*/ 177105 h 288519"/>
                  <a:gd name="connsiteX6" fmla="*/ 161634 w 396259"/>
                  <a:gd name="connsiteY6" fmla="*/ 177175 h 288519"/>
                  <a:gd name="connsiteX7" fmla="*/ 48490 w 396259"/>
                  <a:gd name="connsiteY7" fmla="*/ 134838 h 288519"/>
                  <a:gd name="connsiteX8" fmla="*/ 43704 w 396259"/>
                  <a:gd name="connsiteY8" fmla="*/ 133685 h 288519"/>
                  <a:gd name="connsiteX9" fmla="*/ 34517 w 396259"/>
                  <a:gd name="connsiteY9" fmla="*/ 137527 h 288519"/>
                  <a:gd name="connsiteX10" fmla="*/ 32317 w 396259"/>
                  <a:gd name="connsiteY10" fmla="*/ 141195 h 288519"/>
                  <a:gd name="connsiteX11" fmla="*/ 1193 w 396259"/>
                  <a:gd name="connsiteY11" fmla="*/ 215146 h 288519"/>
                  <a:gd name="connsiteX12" fmla="*/ 40 w 396259"/>
                  <a:gd name="connsiteY12" fmla="*/ 219931 h 288519"/>
                  <a:gd name="connsiteX13" fmla="*/ 3882 w 396259"/>
                  <a:gd name="connsiteY13" fmla="*/ 229084 h 288519"/>
                  <a:gd name="connsiteX14" fmla="*/ 7550 w 396259"/>
                  <a:gd name="connsiteY14" fmla="*/ 231284 h 288519"/>
                  <a:gd name="connsiteX15" fmla="*/ 133968 w 396259"/>
                  <a:gd name="connsiteY15" fmla="*/ 277674 h 288519"/>
                  <a:gd name="connsiteX16" fmla="*/ 223533 w 396259"/>
                  <a:gd name="connsiteY16" fmla="*/ 287979 h 288519"/>
                  <a:gd name="connsiteX17" fmla="*/ 395956 w 396259"/>
                  <a:gd name="connsiteY17" fmla="*/ 115835 h 2885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96259" h="288519">
                    <a:moveTo>
                      <a:pt x="395956" y="115835"/>
                    </a:moveTo>
                    <a:cubicBezTo>
                      <a:pt x="392812" y="68223"/>
                      <a:pt x="365636" y="27422"/>
                      <a:pt x="325220" y="909"/>
                    </a:cubicBezTo>
                    <a:cubicBezTo>
                      <a:pt x="323193" y="-418"/>
                      <a:pt x="320434" y="-313"/>
                      <a:pt x="318513" y="1363"/>
                    </a:cubicBezTo>
                    <a:cubicBezTo>
                      <a:pt x="316521" y="3075"/>
                      <a:pt x="316067" y="5905"/>
                      <a:pt x="317220" y="8105"/>
                    </a:cubicBezTo>
                    <a:cubicBezTo>
                      <a:pt x="327700" y="27981"/>
                      <a:pt x="332800" y="51246"/>
                      <a:pt x="330215" y="76187"/>
                    </a:cubicBezTo>
                    <a:cubicBezTo>
                      <a:pt x="325394" y="122821"/>
                      <a:pt x="291056" y="163656"/>
                      <a:pt x="246169" y="177105"/>
                    </a:cubicBezTo>
                    <a:cubicBezTo>
                      <a:pt x="221053" y="184650"/>
                      <a:pt x="191082" y="186572"/>
                      <a:pt x="161634" y="177175"/>
                    </a:cubicBezTo>
                    <a:cubicBezTo>
                      <a:pt x="133724" y="168267"/>
                      <a:pt x="79125" y="147483"/>
                      <a:pt x="48490" y="134838"/>
                    </a:cubicBezTo>
                    <a:cubicBezTo>
                      <a:pt x="47198" y="134314"/>
                      <a:pt x="45032" y="133790"/>
                      <a:pt x="43704" y="133685"/>
                    </a:cubicBezTo>
                    <a:cubicBezTo>
                      <a:pt x="39827" y="133405"/>
                      <a:pt x="37067" y="134593"/>
                      <a:pt x="34517" y="137527"/>
                    </a:cubicBezTo>
                    <a:cubicBezTo>
                      <a:pt x="33749" y="138436"/>
                      <a:pt x="32806" y="140042"/>
                      <a:pt x="32317" y="141195"/>
                    </a:cubicBezTo>
                    <a:cubicBezTo>
                      <a:pt x="27461" y="152234"/>
                      <a:pt x="5489" y="204492"/>
                      <a:pt x="1193" y="215146"/>
                    </a:cubicBezTo>
                    <a:cubicBezTo>
                      <a:pt x="668" y="216473"/>
                      <a:pt x="145" y="218604"/>
                      <a:pt x="40" y="219931"/>
                    </a:cubicBezTo>
                    <a:cubicBezTo>
                      <a:pt x="-240" y="223809"/>
                      <a:pt x="948" y="226568"/>
                      <a:pt x="3882" y="229084"/>
                    </a:cubicBezTo>
                    <a:cubicBezTo>
                      <a:pt x="4790" y="229852"/>
                      <a:pt x="6397" y="230830"/>
                      <a:pt x="7550" y="231284"/>
                    </a:cubicBezTo>
                    <a:cubicBezTo>
                      <a:pt x="40526" y="244838"/>
                      <a:pt x="101516" y="267509"/>
                      <a:pt x="133968" y="277674"/>
                    </a:cubicBezTo>
                    <a:cubicBezTo>
                      <a:pt x="164813" y="287350"/>
                      <a:pt x="196286" y="289760"/>
                      <a:pt x="223533" y="287979"/>
                    </a:cubicBezTo>
                    <a:cubicBezTo>
                      <a:pt x="324556" y="281376"/>
                      <a:pt x="401720" y="203024"/>
                      <a:pt x="395956" y="115835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A9C8DC91-FF4A-4EE2-83F2-7B823E83A639}"/>
              </a:ext>
            </a:extLst>
          </p:cNvPr>
          <p:cNvSpPr/>
          <p:nvPr userDrawn="1"/>
        </p:nvSpPr>
        <p:spPr>
          <a:xfrm>
            <a:off x="0" y="0"/>
            <a:ext cx="12192000" cy="6021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FDCC50-BBBF-4455-A129-868DEFEF5D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2167" y="2290303"/>
            <a:ext cx="11387666" cy="1440394"/>
          </a:xfrm>
        </p:spPr>
        <p:txBody>
          <a:bodyPr vert="horz" wrap="square" lIns="0" tIns="0" rIns="0" bIns="0">
            <a:spAutoFit/>
          </a:bodyPr>
          <a:lstStyle>
            <a:lvl1pPr algn="ctr">
              <a:defRPr sz="5200">
                <a:solidFill>
                  <a:schemeClr val="bg1"/>
                </a:solidFill>
              </a:defRPr>
            </a:lvl1pPr>
          </a:lstStyle>
          <a:p>
            <a:r>
              <a:rPr lang="de-DE" dirty="0" err="1"/>
              <a:t>Vielen</a:t>
            </a:r>
            <a:r>
              <a:rPr lang="de-DE" dirty="0"/>
              <a:t> Dank </a:t>
            </a:r>
            <a:r>
              <a:rPr lang="de-DE" dirty="0" err="1"/>
              <a:t>für</a:t>
            </a:r>
            <a:r>
              <a:rPr lang="de-DE" dirty="0"/>
              <a:t> </a:t>
            </a:r>
            <a:r>
              <a:rPr lang="de-DE" dirty="0" err="1"/>
              <a:t>Ihre</a:t>
            </a:r>
            <a:r>
              <a:rPr lang="de-DE" dirty="0"/>
              <a:t> </a:t>
            </a:r>
            <a:r>
              <a:rPr lang="de-DE" dirty="0" err="1"/>
              <a:t>Aufmerksamkeit</a:t>
            </a:r>
            <a:endParaRPr lang="de-D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AF001-1780-46D8-A055-F87CA05AE64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52000" y="132604"/>
            <a:ext cx="896190" cy="7620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769D6B-0177-4C1F-880A-6BF712B0A14F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632000" y="5115118"/>
            <a:ext cx="902286" cy="76206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8C4C027A-4BAF-47AD-A5DF-EC07B8A30B57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101370C3-AE05-40D7-A12C-B0969074BBD1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6EA816FE-B44F-4DF4-9A56-2B1301D4FE4E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0" name="object 9">
              <a:extLst>
                <a:ext uri="{FF2B5EF4-FFF2-40B4-BE49-F238E27FC236}">
                  <a16:creationId xmlns:a16="http://schemas.microsoft.com/office/drawing/2014/main" id="{79453D14-98CC-4D3E-9A88-31C6955B689E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</p:spTree>
    <p:extLst>
      <p:ext uri="{BB962C8B-B14F-4D97-AF65-F5344CB8AC3E}">
        <p14:creationId xmlns:p14="http://schemas.microsoft.com/office/powerpoint/2010/main" val="15324121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xt mit Faz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" name="think-cell Folie" r:id="rId4" imgW="530" imgH="531" progId="TCLayout.ActiveDocument.1">
                  <p:embed/>
                </p:oleObj>
              </mc:Choice>
              <mc:Fallback>
                <p:oleObj name="think-cell Folie" r:id="rId4" imgW="530" imgH="531" progId="TCLayout.ActiveDocument.1">
                  <p:embed/>
                  <p:pic>
                    <p:nvPicPr>
                      <p:cNvPr id="5" name="Objekt 4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Holder 6">
            <a:extLst>
              <a:ext uri="{FF2B5EF4-FFF2-40B4-BE49-F238E27FC236}">
                <a16:creationId xmlns:a16="http://schemas.microsoft.com/office/drawing/2014/main" id="{6F1C07A1-21DE-E743-B3E6-BAA314C4753F}"/>
              </a:ext>
            </a:extLst>
          </p:cNvPr>
          <p:cNvSpPr txBox="1">
            <a:spLocks/>
          </p:cNvSpPr>
          <p:nvPr/>
        </p:nvSpPr>
        <p:spPr>
          <a:xfrm>
            <a:off x="10664857" y="6388967"/>
            <a:ext cx="1069943" cy="388790"/>
          </a:xfrm>
          <a:prstGeom prst="rect">
            <a:avLst/>
          </a:prstGeom>
        </p:spPr>
        <p:txBody>
          <a:bodyPr lIns="0" tIns="0" rIns="0" bIns="0"/>
          <a:lstStyle>
            <a:defPPr>
              <a:defRPr lang="de-DE"/>
            </a:defPPr>
            <a:lvl1pPr marL="0" algn="r" defTabSz="914400" rtl="0" eaLnBrk="1" latinLnBrk="0" hangingPunct="1">
              <a:defRPr sz="1800" b="0" i="0" kern="1200">
                <a:solidFill>
                  <a:srgbClr val="002755"/>
                </a:solidFill>
                <a:latin typeface="S Sequel Semi" panose="020B0603050000020004" pitchFamily="34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F15528-21DE-4FAA-801E-634DDDAF4B2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Inhaltsplatzhalter 8"/>
          <p:cNvSpPr>
            <a:spLocks noGrp="1"/>
          </p:cNvSpPr>
          <p:nvPr>
            <p:ph sz="quarter" idx="17"/>
          </p:nvPr>
        </p:nvSpPr>
        <p:spPr>
          <a:xfrm>
            <a:off x="699155" y="1676400"/>
            <a:ext cx="7814310" cy="449580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1600">
                <a:solidFill>
                  <a:srgbClr val="002855"/>
                </a:solidFill>
                <a:latin typeface="S Sequel Light" panose="020B0403050000020004" pitchFamily="34" charset="0"/>
              </a:defRPr>
            </a:lvl1pPr>
            <a:lvl2pPr>
              <a:defRPr sz="1600">
                <a:solidFill>
                  <a:srgbClr val="002855"/>
                </a:solidFill>
                <a:latin typeface="S Sequel Light" panose="020B0403050000020004" pitchFamily="34" charset="0"/>
              </a:defRPr>
            </a:lvl2pPr>
            <a:lvl3pPr>
              <a:defRPr sz="1400">
                <a:solidFill>
                  <a:srgbClr val="002855"/>
                </a:solidFill>
                <a:latin typeface="S Sequel Light" panose="020B0403050000020004" pitchFamily="34" charset="0"/>
              </a:defRPr>
            </a:lvl3pPr>
            <a:lvl4pPr>
              <a:defRPr sz="1400">
                <a:solidFill>
                  <a:srgbClr val="002855"/>
                </a:solidFill>
                <a:latin typeface="S Sequel Light" panose="020B0403050000020004" pitchFamily="34" charset="0"/>
              </a:defRPr>
            </a:lvl4pPr>
            <a:lvl5pPr>
              <a:defRPr sz="1400">
                <a:solidFill>
                  <a:srgbClr val="002855"/>
                </a:solidFill>
                <a:latin typeface="S Sequel Light" panose="020B0403050000020004" pitchFamily="34" charset="0"/>
              </a:defRPr>
            </a:lvl5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8763000" y="3124200"/>
            <a:ext cx="2971800" cy="3048000"/>
          </a:xfrm>
          <a:solidFill>
            <a:srgbClr val="DC4405"/>
          </a:solidFill>
        </p:spPr>
        <p:txBody>
          <a:bodyPr anchor="ctr"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176213" indent="0">
              <a:buNone/>
              <a:defRPr>
                <a:solidFill>
                  <a:schemeClr val="bg1"/>
                </a:solidFill>
              </a:defRPr>
            </a:lvl2pPr>
            <a:lvl3pPr marL="449263" indent="0">
              <a:buNone/>
              <a:defRPr>
                <a:solidFill>
                  <a:schemeClr val="bg1"/>
                </a:solidFill>
              </a:defRPr>
            </a:lvl3pPr>
            <a:lvl4pPr marL="715962" indent="0">
              <a:buNone/>
              <a:defRPr>
                <a:solidFill>
                  <a:schemeClr val="bg1"/>
                </a:solidFill>
              </a:defRPr>
            </a:lvl4pPr>
            <a:lvl5pPr marL="1076325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/>
              <a:t>Fazit oder </a:t>
            </a:r>
          </a:p>
          <a:p>
            <a:pPr lvl="0"/>
            <a:r>
              <a:rPr lang="de-DE" dirty="0"/>
              <a:t>wichtige Info</a:t>
            </a:r>
          </a:p>
        </p:txBody>
      </p:sp>
      <p:sp>
        <p:nvSpPr>
          <p:cNvPr id="11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</p:spPr>
        <p:txBody>
          <a:bodyPr/>
          <a:lstStyle/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13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</p:spPr>
        <p:txBody>
          <a:bodyPr/>
          <a:lstStyle/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1868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extLst>
    <p:ext uri="{DCECCB84-F9BA-43D5-87BE-67443E8EF086}">
      <p15:sldGuideLst xmlns:p15="http://schemas.microsoft.com/office/powerpoint/2012/main">
        <p15:guide id="1" pos="432">
          <p15:clr>
            <a:srgbClr val="FBAE40"/>
          </p15:clr>
        </p15:guide>
        <p15:guide id="2" orient="horz" pos="720">
          <p15:clr>
            <a:srgbClr val="FBAE40"/>
          </p15:clr>
        </p15:guide>
        <p15:guide id="3" pos="7392">
          <p15:clr>
            <a:srgbClr val="FBAE40"/>
          </p15:clr>
        </p15:guide>
        <p15:guide id="4" pos="144">
          <p15:clr>
            <a:srgbClr val="FBAE40"/>
          </p15:clr>
        </p15:guide>
        <p15:guide id="5" orient="horz" pos="288">
          <p15:clr>
            <a:srgbClr val="FBAE40"/>
          </p15:clr>
        </p15:guide>
        <p15:guide id="6" orient="horz" pos="4176">
          <p15:clr>
            <a:srgbClr val="FBAE40"/>
          </p15:clr>
        </p15:guide>
        <p15:guide id="7" pos="5376">
          <p15:clr>
            <a:srgbClr val="FBAE40"/>
          </p15:clr>
        </p15:guide>
        <p15:guide id="8" pos="5520">
          <p15:clr>
            <a:srgbClr val="FBAE40"/>
          </p15:clr>
        </p15:guide>
        <p15:guide id="9" orient="horz" pos="3888">
          <p15:clr>
            <a:srgbClr val="FBAE40"/>
          </p15:clr>
        </p15:guide>
        <p15:guide id="10" orient="horz" pos="864">
          <p15:clr>
            <a:srgbClr val="FBAE40"/>
          </p15:clr>
        </p15:guide>
        <p15:guide id="11" orient="horz" pos="1296">
          <p15:clr>
            <a:srgbClr val="FBAE40"/>
          </p15:clr>
        </p15:guide>
        <p15:guide id="12" pos="3792">
          <p15:clr>
            <a:srgbClr val="FBAE40"/>
          </p15:clr>
        </p15:guide>
        <p15:guide id="13" pos="3888">
          <p15:clr>
            <a:srgbClr val="FBAE40"/>
          </p15:clr>
        </p15:guide>
        <p15:guide id="14" orient="horz" pos="105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INT_Zwisch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7">
            <a:extLst>
              <a:ext uri="{FF2B5EF4-FFF2-40B4-BE49-F238E27FC236}">
                <a16:creationId xmlns:a16="http://schemas.microsoft.com/office/drawing/2014/main" id="{7F398876-54D1-8C4E-A32C-4BF54FBF19C3}"/>
              </a:ext>
            </a:extLst>
          </p:cNvPr>
          <p:cNvSpPr/>
          <p:nvPr/>
        </p:nvSpPr>
        <p:spPr>
          <a:xfrm>
            <a:off x="-76200" y="-23149"/>
            <a:ext cx="8851900" cy="7086600"/>
          </a:xfrm>
          <a:custGeom>
            <a:avLst/>
            <a:gdLst/>
            <a:ahLst/>
            <a:cxnLst/>
            <a:rect l="l" t="t" r="r" b="b"/>
            <a:pathLst>
              <a:path w="228600" h="686435">
                <a:moveTo>
                  <a:pt x="228600" y="0"/>
                </a:moveTo>
                <a:lnTo>
                  <a:pt x="0" y="0"/>
                </a:lnTo>
                <a:lnTo>
                  <a:pt x="0" y="685850"/>
                </a:lnTo>
                <a:lnTo>
                  <a:pt x="228600" y="685850"/>
                </a:lnTo>
                <a:lnTo>
                  <a:pt x="228600" y="0"/>
                </a:lnTo>
                <a:close/>
              </a:path>
            </a:pathLst>
          </a:custGeom>
          <a:solidFill>
            <a:srgbClr val="DC4405"/>
          </a:solidFill>
        </p:spPr>
        <p:txBody>
          <a:bodyPr wrap="square" lIns="0" tIns="0" rIns="0" bIns="0" rtlCol="0"/>
          <a:lstStyle/>
          <a:p>
            <a:endParaRPr>
              <a:solidFill>
                <a:srgbClr val="FF6900"/>
              </a:solidFill>
            </a:endParaRPr>
          </a:p>
        </p:txBody>
      </p:sp>
      <p:sp>
        <p:nvSpPr>
          <p:cNvPr id="12" name="Textplatzhalter 7">
            <a:extLst>
              <a:ext uri="{FF2B5EF4-FFF2-40B4-BE49-F238E27FC236}">
                <a16:creationId xmlns:a16="http://schemas.microsoft.com/office/drawing/2014/main" id="{0BCF78DF-B93E-B04B-9D5D-9956982E58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3400" y="1905000"/>
            <a:ext cx="8001000" cy="1524000"/>
          </a:xfrm>
          <a:prstGeom prst="rect">
            <a:avLst/>
          </a:prstGeom>
        </p:spPr>
        <p:txBody>
          <a:bodyPr/>
          <a:lstStyle>
            <a:lvl1pPr marL="0" marR="0" indent="0" defTabSz="914400" eaLnBrk="1" fontAlgn="auto" latinLnBrk="0" hangingPunct="1">
              <a:lnSpc>
                <a:spcPts val="5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de-DE" sz="5200" b="0" i="0" smtClean="0">
                <a:solidFill>
                  <a:schemeClr val="bg1"/>
                </a:solidFill>
                <a:effectLst/>
                <a:latin typeface="S Sequel Semi" panose="020B0603050000020004" pitchFamily="34" charset="77"/>
              </a:defRPr>
            </a:lvl1pPr>
            <a:lvl2pPr>
              <a:defRPr sz="5200" b="0" i="0">
                <a:solidFill>
                  <a:schemeClr val="tx1"/>
                </a:solidFill>
                <a:latin typeface="S Sequel Semi" panose="020B0603050000020004" pitchFamily="34" charset="77"/>
              </a:defRPr>
            </a:lvl2pPr>
            <a:lvl3pPr>
              <a:defRPr sz="5200" b="0" i="0">
                <a:solidFill>
                  <a:schemeClr val="tx1"/>
                </a:solidFill>
                <a:latin typeface="S Sequel Semi" panose="020B0603050000020004" pitchFamily="34" charset="77"/>
              </a:defRPr>
            </a:lvl3pPr>
            <a:lvl4pPr>
              <a:defRPr sz="5200" b="0" i="0">
                <a:solidFill>
                  <a:schemeClr val="tx1"/>
                </a:solidFill>
                <a:latin typeface="S Sequel Semi" panose="020B0603050000020004" pitchFamily="34" charset="77"/>
              </a:defRPr>
            </a:lvl4pPr>
            <a:lvl5pPr>
              <a:defRPr sz="5200" b="0" i="0">
                <a:solidFill>
                  <a:schemeClr val="tx1"/>
                </a:solidFill>
                <a:latin typeface="S Sequel Semi" panose="020B0603050000020004" pitchFamily="34" charset="77"/>
              </a:defRPr>
            </a:lvl5pPr>
          </a:lstStyle>
          <a:p>
            <a:pPr marL="0" marR="0" lvl="0" indent="0" defTabSz="914400" eaLnBrk="1" fontAlgn="auto" latinLnBrk="0" hangingPunct="1">
              <a:lnSpc>
                <a:spcPts val="5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Zwischentitel</a:t>
            </a:r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7F398876-54D1-8C4E-A32C-4BF54FBF19C3}"/>
              </a:ext>
            </a:extLst>
          </p:cNvPr>
          <p:cNvSpPr/>
          <p:nvPr/>
        </p:nvSpPr>
        <p:spPr>
          <a:xfrm>
            <a:off x="-76200" y="-23149"/>
            <a:ext cx="8851900" cy="7086600"/>
          </a:xfrm>
          <a:custGeom>
            <a:avLst/>
            <a:gdLst/>
            <a:ahLst/>
            <a:cxnLst/>
            <a:rect l="l" t="t" r="r" b="b"/>
            <a:pathLst>
              <a:path w="228600" h="686435">
                <a:moveTo>
                  <a:pt x="228600" y="0"/>
                </a:moveTo>
                <a:lnTo>
                  <a:pt x="0" y="0"/>
                </a:lnTo>
                <a:lnTo>
                  <a:pt x="0" y="685850"/>
                </a:lnTo>
                <a:lnTo>
                  <a:pt x="228600" y="685850"/>
                </a:lnTo>
                <a:lnTo>
                  <a:pt x="228600" y="0"/>
                </a:lnTo>
                <a:close/>
              </a:path>
            </a:pathLst>
          </a:custGeom>
          <a:solidFill>
            <a:srgbClr val="DC4405"/>
          </a:solidFill>
        </p:spPr>
        <p:txBody>
          <a:bodyPr wrap="square" lIns="0" tIns="0" rIns="0" bIns="0" rtlCol="0"/>
          <a:lstStyle/>
          <a:p>
            <a:endParaRPr>
              <a:solidFill>
                <a:srgbClr val="FF6900"/>
              </a:solidFill>
            </a:endParaRP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20D8BE13-BE95-4DB7-B9E1-5E3B68947AB2}"/>
              </a:ext>
            </a:extLst>
          </p:cNvPr>
          <p:cNvGrpSpPr/>
          <p:nvPr userDrawn="1"/>
        </p:nvGrpSpPr>
        <p:grpSpPr>
          <a:xfrm>
            <a:off x="8775700" y="0"/>
            <a:ext cx="228600" cy="2053599"/>
            <a:chOff x="8763000" y="0"/>
            <a:chExt cx="228600" cy="2053599"/>
          </a:xfrm>
        </p:grpSpPr>
        <p:sp>
          <p:nvSpPr>
            <p:cNvPr id="19" name="object 7">
              <a:extLst>
                <a:ext uri="{FF2B5EF4-FFF2-40B4-BE49-F238E27FC236}">
                  <a16:creationId xmlns:a16="http://schemas.microsoft.com/office/drawing/2014/main" id="{4EC21AD5-2800-4426-ABF6-236BC1478628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DC4405">
                <a:lumMod val="60000"/>
                <a:lumOff val="40000"/>
              </a:srgb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2754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0" name="object 8">
              <a:extLst>
                <a:ext uri="{FF2B5EF4-FFF2-40B4-BE49-F238E27FC236}">
                  <a16:creationId xmlns:a16="http://schemas.microsoft.com/office/drawing/2014/main" id="{6C4B6DF5-268D-4E88-8702-99DBC3E90C3C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DC4405">
                <a:lumMod val="40000"/>
                <a:lumOff val="60000"/>
              </a:srgb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2754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21" name="object 9">
              <a:extLst>
                <a:ext uri="{FF2B5EF4-FFF2-40B4-BE49-F238E27FC236}">
                  <a16:creationId xmlns:a16="http://schemas.microsoft.com/office/drawing/2014/main" id="{D20C2BF5-A9BB-433D-B7C7-37811CD3F962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DC4405">
                <a:lumMod val="20000"/>
                <a:lumOff val="80000"/>
              </a:srgbClr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0" cap="none" spc="0" normalizeH="0" baseline="0" noProof="0" dirty="0">
                <a:ln>
                  <a:noFill/>
                </a:ln>
                <a:solidFill>
                  <a:srgbClr val="002754"/>
                </a:solidFill>
                <a:effectLst/>
                <a:uLnTx/>
                <a:uFillTx/>
                <a:latin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607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32">
          <p15:clr>
            <a:srgbClr val="FBAE40"/>
          </p15:clr>
        </p15:guide>
        <p15:guide id="3" pos="7392">
          <p15:clr>
            <a:srgbClr val="FBAE40"/>
          </p15:clr>
        </p15:guide>
        <p15:guide id="4" pos="144">
          <p15:clr>
            <a:srgbClr val="FBAE40"/>
          </p15:clr>
        </p15:guide>
        <p15:guide id="6" orient="horz" pos="4176">
          <p15:clr>
            <a:srgbClr val="FBAE40"/>
          </p15:clr>
        </p15:guide>
        <p15:guide id="7" pos="5376">
          <p15:clr>
            <a:srgbClr val="FBAE40"/>
          </p15:clr>
        </p15:guide>
        <p15:guide id="8" pos="5520">
          <p15:clr>
            <a:srgbClr val="FBAE40"/>
          </p15:clr>
        </p15:guide>
        <p15:guide id="9" orient="horz" pos="1296">
          <p15:clr>
            <a:srgbClr val="FBAE40"/>
          </p15:clr>
        </p15:guide>
        <p15:guide id="10" orient="horz" pos="720">
          <p15:clr>
            <a:srgbClr val="FBAE40"/>
          </p15:clr>
        </p15:guide>
        <p15:guide id="11" orient="horz" pos="28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9250310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Folie" r:id="rId15" imgW="402" imgH="398" progId="TCLayout.ActiveDocument.1">
                  <p:embed/>
                </p:oleObj>
              </mc:Choice>
              <mc:Fallback>
                <p:oleObj name="think-cell Folie" r:id="rId15" imgW="402" imgH="398" progId="TCLayout.ActiveDocument.1">
                  <p:embed/>
                  <p:pic>
                    <p:nvPicPr>
                      <p:cNvPr id="3" name="Objekt 2" hidden="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aphic 4">
            <a:extLst>
              <a:ext uri="{FF2B5EF4-FFF2-40B4-BE49-F238E27FC236}">
                <a16:creationId xmlns:a16="http://schemas.microsoft.com/office/drawing/2014/main" id="{6C6E864E-3FDA-4EA2-9018-1FADE2CB68B0}"/>
              </a:ext>
            </a:extLst>
          </p:cNvPr>
          <p:cNvGrpSpPr/>
          <p:nvPr/>
        </p:nvGrpSpPr>
        <p:grpSpPr>
          <a:xfrm>
            <a:off x="10049537" y="115243"/>
            <a:ext cx="1733477" cy="495017"/>
            <a:chOff x="10049537" y="115243"/>
            <a:chExt cx="1733477" cy="495017"/>
          </a:xfrm>
        </p:grpSpPr>
        <p:grpSp>
          <p:nvGrpSpPr>
            <p:cNvPr id="7" name="Graphic 4">
              <a:extLst>
                <a:ext uri="{FF2B5EF4-FFF2-40B4-BE49-F238E27FC236}">
                  <a16:creationId xmlns:a16="http://schemas.microsoft.com/office/drawing/2014/main" id="{C100776A-439C-447C-8DEB-762177C34DC5}"/>
                </a:ext>
              </a:extLst>
            </p:cNvPr>
            <p:cNvGrpSpPr/>
            <p:nvPr/>
          </p:nvGrpSpPr>
          <p:grpSpPr>
            <a:xfrm>
              <a:off x="10049537" y="115243"/>
              <a:ext cx="1723905" cy="288554"/>
              <a:chOff x="10049537" y="115243"/>
              <a:chExt cx="1723905" cy="288554"/>
            </a:xfrm>
            <a:solidFill>
              <a:srgbClr val="DC4405"/>
            </a:solidFill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67D5FA39-F408-4E57-9A50-30E8C0187FC2}"/>
                  </a:ext>
                </a:extLst>
              </p:cNvPr>
              <p:cNvSpPr/>
              <p:nvPr/>
            </p:nvSpPr>
            <p:spPr>
              <a:xfrm>
                <a:off x="10049537" y="242132"/>
                <a:ext cx="160895" cy="107904"/>
              </a:xfrm>
              <a:custGeom>
                <a:avLst/>
                <a:gdLst>
                  <a:gd name="connsiteX0" fmla="*/ 125615 w 160895"/>
                  <a:gd name="connsiteY0" fmla="*/ 0 h 107904"/>
                  <a:gd name="connsiteX1" fmla="*/ 105319 w 160895"/>
                  <a:gd name="connsiteY1" fmla="*/ 4681 h 107904"/>
                  <a:gd name="connsiteX2" fmla="*/ 89984 w 160895"/>
                  <a:gd name="connsiteY2" fmla="*/ 17920 h 107904"/>
                  <a:gd name="connsiteX3" fmla="*/ 77653 w 160895"/>
                  <a:gd name="connsiteY3" fmla="*/ 4471 h 107904"/>
                  <a:gd name="connsiteX4" fmla="*/ 59139 w 160895"/>
                  <a:gd name="connsiteY4" fmla="*/ 0 h 107904"/>
                  <a:gd name="connsiteX5" fmla="*/ 40521 w 160895"/>
                  <a:gd name="connsiteY5" fmla="*/ 4576 h 107904"/>
                  <a:gd name="connsiteX6" fmla="*/ 27072 w 160895"/>
                  <a:gd name="connsiteY6" fmla="*/ 16907 h 107904"/>
                  <a:gd name="connsiteX7" fmla="*/ 26688 w 160895"/>
                  <a:gd name="connsiteY7" fmla="*/ 16907 h 107904"/>
                  <a:gd name="connsiteX8" fmla="*/ 26688 w 160895"/>
                  <a:gd name="connsiteY8" fmla="*/ 2585 h 107904"/>
                  <a:gd name="connsiteX9" fmla="*/ 0 w 160895"/>
                  <a:gd name="connsiteY9" fmla="*/ 2585 h 107904"/>
                  <a:gd name="connsiteX10" fmla="*/ 0 w 160895"/>
                  <a:gd name="connsiteY10" fmla="*/ 107904 h 107904"/>
                  <a:gd name="connsiteX11" fmla="*/ 27876 w 160895"/>
                  <a:gd name="connsiteY11" fmla="*/ 107904 h 107904"/>
                  <a:gd name="connsiteX12" fmla="*/ 27876 w 160895"/>
                  <a:gd name="connsiteY12" fmla="*/ 50546 h 107904"/>
                  <a:gd name="connsiteX13" fmla="*/ 33849 w 160895"/>
                  <a:gd name="connsiteY13" fmla="*/ 29727 h 107904"/>
                  <a:gd name="connsiteX14" fmla="*/ 48590 w 160895"/>
                  <a:gd name="connsiteY14" fmla="*/ 22461 h 107904"/>
                  <a:gd name="connsiteX15" fmla="*/ 62039 w 160895"/>
                  <a:gd name="connsiteY15" fmla="*/ 27945 h 107904"/>
                  <a:gd name="connsiteX16" fmla="*/ 66510 w 160895"/>
                  <a:gd name="connsiteY16" fmla="*/ 45761 h 107904"/>
                  <a:gd name="connsiteX17" fmla="*/ 66510 w 160895"/>
                  <a:gd name="connsiteY17" fmla="*/ 107869 h 107904"/>
                  <a:gd name="connsiteX18" fmla="*/ 94386 w 160895"/>
                  <a:gd name="connsiteY18" fmla="*/ 107869 h 107904"/>
                  <a:gd name="connsiteX19" fmla="*/ 94386 w 160895"/>
                  <a:gd name="connsiteY19" fmla="*/ 50337 h 107904"/>
                  <a:gd name="connsiteX20" fmla="*/ 100359 w 160895"/>
                  <a:gd name="connsiteY20" fmla="*/ 29622 h 107904"/>
                  <a:gd name="connsiteX21" fmla="*/ 115100 w 160895"/>
                  <a:gd name="connsiteY21" fmla="*/ 22461 h 107904"/>
                  <a:gd name="connsiteX22" fmla="*/ 128549 w 160895"/>
                  <a:gd name="connsiteY22" fmla="*/ 27945 h 107904"/>
                  <a:gd name="connsiteX23" fmla="*/ 133020 w 160895"/>
                  <a:gd name="connsiteY23" fmla="*/ 45761 h 107904"/>
                  <a:gd name="connsiteX24" fmla="*/ 133020 w 160895"/>
                  <a:gd name="connsiteY24" fmla="*/ 107869 h 107904"/>
                  <a:gd name="connsiteX25" fmla="*/ 160896 w 160895"/>
                  <a:gd name="connsiteY25" fmla="*/ 107869 h 107904"/>
                  <a:gd name="connsiteX26" fmla="*/ 160896 w 160895"/>
                  <a:gd name="connsiteY26" fmla="*/ 38390 h 107904"/>
                  <a:gd name="connsiteX27" fmla="*/ 151045 w 160895"/>
                  <a:gd name="connsiteY27" fmla="*/ 9711 h 107904"/>
                  <a:gd name="connsiteX28" fmla="*/ 125615 w 160895"/>
                  <a:gd name="connsiteY28" fmla="*/ 0 h 107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0895" h="107904">
                    <a:moveTo>
                      <a:pt x="125615" y="0"/>
                    </a:moveTo>
                    <a:cubicBezTo>
                      <a:pt x="117650" y="0"/>
                      <a:pt x="110873" y="1572"/>
                      <a:pt x="105319" y="4681"/>
                    </a:cubicBezTo>
                    <a:cubicBezTo>
                      <a:pt x="99730" y="7790"/>
                      <a:pt x="94630" y="12226"/>
                      <a:pt x="89984" y="17920"/>
                    </a:cubicBezTo>
                    <a:cubicBezTo>
                      <a:pt x="87050" y="11947"/>
                      <a:pt x="82963" y="7475"/>
                      <a:pt x="77653" y="4471"/>
                    </a:cubicBezTo>
                    <a:cubicBezTo>
                      <a:pt x="72344" y="1502"/>
                      <a:pt x="66161" y="0"/>
                      <a:pt x="59139" y="0"/>
                    </a:cubicBezTo>
                    <a:cubicBezTo>
                      <a:pt x="52118" y="0"/>
                      <a:pt x="45900" y="1537"/>
                      <a:pt x="40521" y="4576"/>
                    </a:cubicBezTo>
                    <a:cubicBezTo>
                      <a:pt x="35141" y="7615"/>
                      <a:pt x="30670" y="11737"/>
                      <a:pt x="27072" y="16907"/>
                    </a:cubicBezTo>
                    <a:lnTo>
                      <a:pt x="26688" y="16907"/>
                    </a:lnTo>
                    <a:lnTo>
                      <a:pt x="26688" y="2585"/>
                    </a:lnTo>
                    <a:lnTo>
                      <a:pt x="0" y="2585"/>
                    </a:lnTo>
                    <a:lnTo>
                      <a:pt x="0" y="107904"/>
                    </a:lnTo>
                    <a:lnTo>
                      <a:pt x="27876" y="107904"/>
                    </a:lnTo>
                    <a:lnTo>
                      <a:pt x="27876" y="50546"/>
                    </a:lnTo>
                    <a:cubicBezTo>
                      <a:pt x="27876" y="41534"/>
                      <a:pt x="29867" y="34582"/>
                      <a:pt x="33849" y="29727"/>
                    </a:cubicBezTo>
                    <a:cubicBezTo>
                      <a:pt x="37831" y="24871"/>
                      <a:pt x="42756" y="22461"/>
                      <a:pt x="48590" y="22461"/>
                    </a:cubicBezTo>
                    <a:cubicBezTo>
                      <a:pt x="54563" y="22461"/>
                      <a:pt x="59035" y="24278"/>
                      <a:pt x="62039" y="27945"/>
                    </a:cubicBezTo>
                    <a:cubicBezTo>
                      <a:pt x="65043" y="31613"/>
                      <a:pt x="66510" y="37552"/>
                      <a:pt x="66510" y="45761"/>
                    </a:cubicBezTo>
                    <a:lnTo>
                      <a:pt x="66510" y="107869"/>
                    </a:lnTo>
                    <a:lnTo>
                      <a:pt x="94386" y="107869"/>
                    </a:lnTo>
                    <a:lnTo>
                      <a:pt x="94386" y="50337"/>
                    </a:lnTo>
                    <a:cubicBezTo>
                      <a:pt x="94386" y="41324"/>
                      <a:pt x="96377" y="34408"/>
                      <a:pt x="100359" y="29622"/>
                    </a:cubicBezTo>
                    <a:cubicBezTo>
                      <a:pt x="104341" y="24836"/>
                      <a:pt x="109267" y="22461"/>
                      <a:pt x="115100" y="22461"/>
                    </a:cubicBezTo>
                    <a:cubicBezTo>
                      <a:pt x="121074" y="22461"/>
                      <a:pt x="125545" y="24278"/>
                      <a:pt x="128549" y="27945"/>
                    </a:cubicBezTo>
                    <a:cubicBezTo>
                      <a:pt x="131518" y="31613"/>
                      <a:pt x="133020" y="37552"/>
                      <a:pt x="133020" y="45761"/>
                    </a:cubicBezTo>
                    <a:lnTo>
                      <a:pt x="133020" y="107869"/>
                    </a:lnTo>
                    <a:lnTo>
                      <a:pt x="160896" y="107869"/>
                    </a:lnTo>
                    <a:lnTo>
                      <a:pt x="160896" y="38390"/>
                    </a:lnTo>
                    <a:cubicBezTo>
                      <a:pt x="160896" y="25780"/>
                      <a:pt x="157612" y="16208"/>
                      <a:pt x="151045" y="9711"/>
                    </a:cubicBezTo>
                    <a:cubicBezTo>
                      <a:pt x="144443" y="3249"/>
                      <a:pt x="135989" y="0"/>
                      <a:pt x="125615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08C51C0C-E654-4A85-83F6-9E092886438B}"/>
                  </a:ext>
                </a:extLst>
              </p:cNvPr>
              <p:cNvSpPr/>
              <p:nvPr/>
            </p:nvSpPr>
            <p:spPr>
              <a:xfrm>
                <a:off x="10216580" y="244717"/>
                <a:ext cx="109895" cy="105319"/>
              </a:xfrm>
              <a:custGeom>
                <a:avLst/>
                <a:gdLst>
                  <a:gd name="connsiteX0" fmla="*/ 67279 w 109895"/>
                  <a:gd name="connsiteY0" fmla="*/ 37622 h 105319"/>
                  <a:gd name="connsiteX1" fmla="*/ 55332 w 109895"/>
                  <a:gd name="connsiteY1" fmla="*/ 76640 h 105319"/>
                  <a:gd name="connsiteX2" fmla="*/ 54948 w 109895"/>
                  <a:gd name="connsiteY2" fmla="*/ 76640 h 105319"/>
                  <a:gd name="connsiteX3" fmla="*/ 43001 w 109895"/>
                  <a:gd name="connsiteY3" fmla="*/ 37622 h 105319"/>
                  <a:gd name="connsiteX4" fmla="*/ 30076 w 109895"/>
                  <a:gd name="connsiteY4" fmla="*/ 0 h 105319"/>
                  <a:gd name="connsiteX5" fmla="*/ 0 w 109895"/>
                  <a:gd name="connsiteY5" fmla="*/ 0 h 105319"/>
                  <a:gd name="connsiteX6" fmla="*/ 41010 w 109895"/>
                  <a:gd name="connsiteY6" fmla="*/ 105319 h 105319"/>
                  <a:gd name="connsiteX7" fmla="*/ 68885 w 109895"/>
                  <a:gd name="connsiteY7" fmla="*/ 105319 h 105319"/>
                  <a:gd name="connsiteX8" fmla="*/ 109895 w 109895"/>
                  <a:gd name="connsiteY8" fmla="*/ 0 h 105319"/>
                  <a:gd name="connsiteX9" fmla="*/ 80238 w 109895"/>
                  <a:gd name="connsiteY9" fmla="*/ 0 h 105319"/>
                  <a:gd name="connsiteX10" fmla="*/ 67279 w 109895"/>
                  <a:gd name="connsiteY10" fmla="*/ 37622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09895" h="105319">
                    <a:moveTo>
                      <a:pt x="67279" y="37622"/>
                    </a:moveTo>
                    <a:cubicBezTo>
                      <a:pt x="64484" y="45726"/>
                      <a:pt x="60502" y="58720"/>
                      <a:pt x="55332" y="76640"/>
                    </a:cubicBezTo>
                    <a:lnTo>
                      <a:pt x="54948" y="76640"/>
                    </a:lnTo>
                    <a:cubicBezTo>
                      <a:pt x="49778" y="58720"/>
                      <a:pt x="45796" y="45726"/>
                      <a:pt x="43001" y="37622"/>
                    </a:cubicBezTo>
                    <a:lnTo>
                      <a:pt x="30076" y="0"/>
                    </a:lnTo>
                    <a:lnTo>
                      <a:pt x="0" y="0"/>
                    </a:lnTo>
                    <a:lnTo>
                      <a:pt x="41010" y="105319"/>
                    </a:lnTo>
                    <a:lnTo>
                      <a:pt x="68885" y="105319"/>
                    </a:lnTo>
                    <a:lnTo>
                      <a:pt x="109895" y="0"/>
                    </a:lnTo>
                    <a:lnTo>
                      <a:pt x="80238" y="0"/>
                    </a:lnTo>
                    <a:lnTo>
                      <a:pt x="67279" y="3762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68AA42BD-C9AD-46FE-9D27-B6C61501950F}"/>
                  </a:ext>
                </a:extLst>
              </p:cNvPr>
              <p:cNvSpPr/>
              <p:nvPr/>
            </p:nvSpPr>
            <p:spPr>
              <a:xfrm>
                <a:off x="10327663" y="242097"/>
                <a:ext cx="94979" cy="110489"/>
              </a:xfrm>
              <a:custGeom>
                <a:avLst/>
                <a:gdLst>
                  <a:gd name="connsiteX0" fmla="*/ 84046 w 94979"/>
                  <a:gd name="connsiteY0" fmla="*/ 9571 h 110489"/>
                  <a:gd name="connsiteX1" fmla="*/ 50791 w 94979"/>
                  <a:gd name="connsiteY1" fmla="*/ 0 h 110489"/>
                  <a:gd name="connsiteX2" fmla="*/ 19736 w 94979"/>
                  <a:gd name="connsiteY2" fmla="*/ 8663 h 110489"/>
                  <a:gd name="connsiteX3" fmla="*/ 3808 w 94979"/>
                  <a:gd name="connsiteY3" fmla="*/ 33255 h 110489"/>
                  <a:gd name="connsiteX4" fmla="*/ 29692 w 94979"/>
                  <a:gd name="connsiteY4" fmla="*/ 37028 h 110489"/>
                  <a:gd name="connsiteX5" fmla="*/ 37342 w 94979"/>
                  <a:gd name="connsiteY5" fmla="*/ 23893 h 110489"/>
                  <a:gd name="connsiteX6" fmla="*/ 50197 w 94979"/>
                  <a:gd name="connsiteY6" fmla="*/ 19702 h 110489"/>
                  <a:gd name="connsiteX7" fmla="*/ 67104 w 94979"/>
                  <a:gd name="connsiteY7" fmla="*/ 37028 h 110489"/>
                  <a:gd name="connsiteX8" fmla="*/ 67104 w 94979"/>
                  <a:gd name="connsiteY8" fmla="*/ 42791 h 110489"/>
                  <a:gd name="connsiteX9" fmla="*/ 29762 w 94979"/>
                  <a:gd name="connsiteY9" fmla="*/ 47367 h 110489"/>
                  <a:gd name="connsiteX10" fmla="*/ 7650 w 94979"/>
                  <a:gd name="connsiteY10" fmla="*/ 58930 h 110489"/>
                  <a:gd name="connsiteX11" fmla="*/ 0 w 94979"/>
                  <a:gd name="connsiteY11" fmla="*/ 80832 h 110489"/>
                  <a:gd name="connsiteX12" fmla="*/ 10060 w 94979"/>
                  <a:gd name="connsiteY12" fmla="*/ 102525 h 110489"/>
                  <a:gd name="connsiteX13" fmla="*/ 36259 w 94979"/>
                  <a:gd name="connsiteY13" fmla="*/ 110489 h 110489"/>
                  <a:gd name="connsiteX14" fmla="*/ 55262 w 94979"/>
                  <a:gd name="connsiteY14" fmla="*/ 106717 h 110489"/>
                  <a:gd name="connsiteX15" fmla="*/ 68292 w 94979"/>
                  <a:gd name="connsiteY15" fmla="*/ 95748 h 110489"/>
                  <a:gd name="connsiteX16" fmla="*/ 68292 w 94979"/>
                  <a:gd name="connsiteY16" fmla="*/ 107904 h 110489"/>
                  <a:gd name="connsiteX17" fmla="*/ 94979 w 94979"/>
                  <a:gd name="connsiteY17" fmla="*/ 107904 h 110489"/>
                  <a:gd name="connsiteX18" fmla="*/ 94979 w 94979"/>
                  <a:gd name="connsiteY18" fmla="*/ 36609 h 110489"/>
                  <a:gd name="connsiteX19" fmla="*/ 84046 w 94979"/>
                  <a:gd name="connsiteY19" fmla="*/ 9571 h 110489"/>
                  <a:gd name="connsiteX20" fmla="*/ 67104 w 94979"/>
                  <a:gd name="connsiteY20" fmla="*/ 67523 h 110489"/>
                  <a:gd name="connsiteX21" fmla="*/ 59838 w 94979"/>
                  <a:gd name="connsiteY21" fmla="*/ 85059 h 110489"/>
                  <a:gd name="connsiteX22" fmla="*/ 42826 w 94979"/>
                  <a:gd name="connsiteY22" fmla="*/ 90823 h 110489"/>
                  <a:gd name="connsiteX23" fmla="*/ 32277 w 94979"/>
                  <a:gd name="connsiteY23" fmla="*/ 87749 h 110489"/>
                  <a:gd name="connsiteX24" fmla="*/ 28504 w 94979"/>
                  <a:gd name="connsiteY24" fmla="*/ 79470 h 110489"/>
                  <a:gd name="connsiteX25" fmla="*/ 37971 w 94979"/>
                  <a:gd name="connsiteY25" fmla="*/ 65218 h 110489"/>
                  <a:gd name="connsiteX26" fmla="*/ 67139 w 94979"/>
                  <a:gd name="connsiteY26" fmla="*/ 59139 h 110489"/>
                  <a:gd name="connsiteX27" fmla="*/ 67139 w 94979"/>
                  <a:gd name="connsiteY27" fmla="*/ 67523 h 1104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94979" h="110489">
                    <a:moveTo>
                      <a:pt x="84046" y="9571"/>
                    </a:moveTo>
                    <a:cubicBezTo>
                      <a:pt x="76745" y="3214"/>
                      <a:pt x="65672" y="0"/>
                      <a:pt x="50791" y="0"/>
                    </a:cubicBezTo>
                    <a:cubicBezTo>
                      <a:pt x="38460" y="0"/>
                      <a:pt x="28085" y="2899"/>
                      <a:pt x="19736" y="8663"/>
                    </a:cubicBezTo>
                    <a:cubicBezTo>
                      <a:pt x="11388" y="14427"/>
                      <a:pt x="6078" y="22636"/>
                      <a:pt x="3808" y="33255"/>
                    </a:cubicBezTo>
                    <a:lnTo>
                      <a:pt x="29692" y="37028"/>
                    </a:lnTo>
                    <a:cubicBezTo>
                      <a:pt x="31159" y="31054"/>
                      <a:pt x="33709" y="26688"/>
                      <a:pt x="37342" y="23893"/>
                    </a:cubicBezTo>
                    <a:cubicBezTo>
                      <a:pt x="40975" y="21099"/>
                      <a:pt x="45272" y="19702"/>
                      <a:pt x="50197" y="19702"/>
                    </a:cubicBezTo>
                    <a:cubicBezTo>
                      <a:pt x="61480" y="19702"/>
                      <a:pt x="67104" y="25465"/>
                      <a:pt x="67104" y="37028"/>
                    </a:cubicBezTo>
                    <a:lnTo>
                      <a:pt x="67104" y="42791"/>
                    </a:lnTo>
                    <a:cubicBezTo>
                      <a:pt x="51839" y="43455"/>
                      <a:pt x="39403" y="44992"/>
                      <a:pt x="29762" y="47367"/>
                    </a:cubicBezTo>
                    <a:cubicBezTo>
                      <a:pt x="20121" y="49743"/>
                      <a:pt x="12785" y="53620"/>
                      <a:pt x="7650" y="58930"/>
                    </a:cubicBezTo>
                    <a:cubicBezTo>
                      <a:pt x="2550" y="64240"/>
                      <a:pt x="0" y="71540"/>
                      <a:pt x="0" y="80832"/>
                    </a:cubicBezTo>
                    <a:cubicBezTo>
                      <a:pt x="0" y="89984"/>
                      <a:pt x="3353" y="97215"/>
                      <a:pt x="10060" y="102525"/>
                    </a:cubicBezTo>
                    <a:cubicBezTo>
                      <a:pt x="16767" y="107834"/>
                      <a:pt x="25500" y="110489"/>
                      <a:pt x="36259" y="110489"/>
                    </a:cubicBezTo>
                    <a:cubicBezTo>
                      <a:pt x="43280" y="110489"/>
                      <a:pt x="49638" y="109232"/>
                      <a:pt x="55262" y="106717"/>
                    </a:cubicBezTo>
                    <a:cubicBezTo>
                      <a:pt x="60886" y="104201"/>
                      <a:pt x="65253" y="100534"/>
                      <a:pt x="68292" y="95748"/>
                    </a:cubicBezTo>
                    <a:lnTo>
                      <a:pt x="68292" y="107904"/>
                    </a:lnTo>
                    <a:lnTo>
                      <a:pt x="94979" y="107904"/>
                    </a:lnTo>
                    <a:lnTo>
                      <a:pt x="94979" y="36609"/>
                    </a:lnTo>
                    <a:cubicBezTo>
                      <a:pt x="94979" y="24976"/>
                      <a:pt x="91347" y="15964"/>
                      <a:pt x="84046" y="9571"/>
                    </a:cubicBezTo>
                    <a:close/>
                    <a:moveTo>
                      <a:pt x="67104" y="67523"/>
                    </a:moveTo>
                    <a:cubicBezTo>
                      <a:pt x="67104" y="75348"/>
                      <a:pt x="64694" y="81181"/>
                      <a:pt x="59838" y="85059"/>
                    </a:cubicBezTo>
                    <a:cubicBezTo>
                      <a:pt x="54983" y="88901"/>
                      <a:pt x="49324" y="90823"/>
                      <a:pt x="42826" y="90823"/>
                    </a:cubicBezTo>
                    <a:cubicBezTo>
                      <a:pt x="38320" y="90823"/>
                      <a:pt x="34792" y="89810"/>
                      <a:pt x="32277" y="87749"/>
                    </a:cubicBezTo>
                    <a:cubicBezTo>
                      <a:pt x="29762" y="85688"/>
                      <a:pt x="28504" y="82928"/>
                      <a:pt x="28504" y="79470"/>
                    </a:cubicBezTo>
                    <a:cubicBezTo>
                      <a:pt x="28504" y="73217"/>
                      <a:pt x="31648" y="68501"/>
                      <a:pt x="37971" y="65218"/>
                    </a:cubicBezTo>
                    <a:cubicBezTo>
                      <a:pt x="44258" y="61969"/>
                      <a:pt x="54004" y="59943"/>
                      <a:pt x="67139" y="59139"/>
                    </a:cubicBezTo>
                    <a:lnTo>
                      <a:pt x="67139" y="6752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DB8555CA-0175-4AAC-A229-4B4248D06D00}"/>
                  </a:ext>
                </a:extLst>
              </p:cNvPr>
              <p:cNvSpPr/>
              <p:nvPr/>
            </p:nvSpPr>
            <p:spPr>
              <a:xfrm>
                <a:off x="10486568" y="207899"/>
                <a:ext cx="118278" cy="142172"/>
              </a:xfrm>
              <a:custGeom>
                <a:avLst/>
                <a:gdLst>
                  <a:gd name="connsiteX0" fmla="*/ 94560 w 118278"/>
                  <a:gd name="connsiteY0" fmla="*/ 66894 h 142172"/>
                  <a:gd name="connsiteX1" fmla="*/ 94560 w 118278"/>
                  <a:gd name="connsiteY1" fmla="*/ 66510 h 142172"/>
                  <a:gd name="connsiteX2" fmla="*/ 113493 w 118278"/>
                  <a:gd name="connsiteY2" fmla="*/ 38250 h 142172"/>
                  <a:gd name="connsiteX3" fmla="*/ 101162 w 118278"/>
                  <a:gd name="connsiteY3" fmla="*/ 10270 h 142172"/>
                  <a:gd name="connsiteX4" fmla="*/ 65113 w 118278"/>
                  <a:gd name="connsiteY4" fmla="*/ 0 h 142172"/>
                  <a:gd name="connsiteX5" fmla="*/ 0 w 118278"/>
                  <a:gd name="connsiteY5" fmla="*/ 0 h 142172"/>
                  <a:gd name="connsiteX6" fmla="*/ 0 w 118278"/>
                  <a:gd name="connsiteY6" fmla="*/ 142172 h 142172"/>
                  <a:gd name="connsiteX7" fmla="*/ 67698 w 118278"/>
                  <a:gd name="connsiteY7" fmla="*/ 142172 h 142172"/>
                  <a:gd name="connsiteX8" fmla="*/ 105424 w 118278"/>
                  <a:gd name="connsiteY8" fmla="*/ 131239 h 142172"/>
                  <a:gd name="connsiteX9" fmla="*/ 118279 w 118278"/>
                  <a:gd name="connsiteY9" fmla="*/ 100569 h 142172"/>
                  <a:gd name="connsiteX10" fmla="*/ 112096 w 118278"/>
                  <a:gd name="connsiteY10" fmla="*/ 79575 h 142172"/>
                  <a:gd name="connsiteX11" fmla="*/ 94560 w 118278"/>
                  <a:gd name="connsiteY11" fmla="*/ 66894 h 142172"/>
                  <a:gd name="connsiteX12" fmla="*/ 29867 w 118278"/>
                  <a:gd name="connsiteY12" fmla="*/ 22880 h 142172"/>
                  <a:gd name="connsiteX13" fmla="*/ 59524 w 118278"/>
                  <a:gd name="connsiteY13" fmla="*/ 22880 h 142172"/>
                  <a:gd name="connsiteX14" fmla="*/ 83801 w 118278"/>
                  <a:gd name="connsiteY14" fmla="*/ 41010 h 142172"/>
                  <a:gd name="connsiteX15" fmla="*/ 59524 w 118278"/>
                  <a:gd name="connsiteY15" fmla="*/ 58930 h 142172"/>
                  <a:gd name="connsiteX16" fmla="*/ 29867 w 118278"/>
                  <a:gd name="connsiteY16" fmla="*/ 58930 h 142172"/>
                  <a:gd name="connsiteX17" fmla="*/ 29867 w 118278"/>
                  <a:gd name="connsiteY17" fmla="*/ 22880 h 142172"/>
                  <a:gd name="connsiteX18" fmla="*/ 61934 w 118278"/>
                  <a:gd name="connsiteY18" fmla="*/ 118628 h 142172"/>
                  <a:gd name="connsiteX19" fmla="*/ 29867 w 118278"/>
                  <a:gd name="connsiteY19" fmla="*/ 118628 h 142172"/>
                  <a:gd name="connsiteX20" fmla="*/ 29867 w 118278"/>
                  <a:gd name="connsiteY20" fmla="*/ 79819 h 142172"/>
                  <a:gd name="connsiteX21" fmla="*/ 61934 w 118278"/>
                  <a:gd name="connsiteY21" fmla="*/ 79819 h 142172"/>
                  <a:gd name="connsiteX22" fmla="*/ 88028 w 118278"/>
                  <a:gd name="connsiteY22" fmla="*/ 99136 h 142172"/>
                  <a:gd name="connsiteX23" fmla="*/ 61934 w 118278"/>
                  <a:gd name="connsiteY23" fmla="*/ 118628 h 142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18278" h="142172">
                    <a:moveTo>
                      <a:pt x="94560" y="66894"/>
                    </a:moveTo>
                    <a:lnTo>
                      <a:pt x="94560" y="66510"/>
                    </a:lnTo>
                    <a:cubicBezTo>
                      <a:pt x="107171" y="61200"/>
                      <a:pt x="113493" y="51769"/>
                      <a:pt x="113493" y="38250"/>
                    </a:cubicBezTo>
                    <a:cubicBezTo>
                      <a:pt x="113493" y="26443"/>
                      <a:pt x="109371" y="17117"/>
                      <a:pt x="101162" y="10270"/>
                    </a:cubicBezTo>
                    <a:cubicBezTo>
                      <a:pt x="92919" y="3423"/>
                      <a:pt x="80902" y="0"/>
                      <a:pt x="65113" y="0"/>
                    </a:cubicBezTo>
                    <a:lnTo>
                      <a:pt x="0" y="0"/>
                    </a:lnTo>
                    <a:lnTo>
                      <a:pt x="0" y="142172"/>
                    </a:lnTo>
                    <a:lnTo>
                      <a:pt x="67698" y="142172"/>
                    </a:lnTo>
                    <a:cubicBezTo>
                      <a:pt x="84290" y="142172"/>
                      <a:pt x="96866" y="138539"/>
                      <a:pt x="105424" y="131239"/>
                    </a:cubicBezTo>
                    <a:cubicBezTo>
                      <a:pt x="113982" y="123938"/>
                      <a:pt x="118279" y="113703"/>
                      <a:pt x="118279" y="100569"/>
                    </a:cubicBezTo>
                    <a:cubicBezTo>
                      <a:pt x="118279" y="92220"/>
                      <a:pt x="116218" y="85199"/>
                      <a:pt x="112096" y="79575"/>
                    </a:cubicBezTo>
                    <a:cubicBezTo>
                      <a:pt x="107974" y="73881"/>
                      <a:pt x="102140" y="69654"/>
                      <a:pt x="94560" y="66894"/>
                    </a:cubicBezTo>
                    <a:close/>
                    <a:moveTo>
                      <a:pt x="29867" y="22880"/>
                    </a:moveTo>
                    <a:lnTo>
                      <a:pt x="59524" y="22880"/>
                    </a:lnTo>
                    <a:cubicBezTo>
                      <a:pt x="75732" y="22880"/>
                      <a:pt x="83801" y="28923"/>
                      <a:pt x="83801" y="41010"/>
                    </a:cubicBezTo>
                    <a:cubicBezTo>
                      <a:pt x="83801" y="52957"/>
                      <a:pt x="75697" y="58930"/>
                      <a:pt x="59524" y="58930"/>
                    </a:cubicBezTo>
                    <a:lnTo>
                      <a:pt x="29867" y="58930"/>
                    </a:lnTo>
                    <a:lnTo>
                      <a:pt x="29867" y="22880"/>
                    </a:lnTo>
                    <a:close/>
                    <a:moveTo>
                      <a:pt x="61934" y="118628"/>
                    </a:moveTo>
                    <a:lnTo>
                      <a:pt x="29867" y="118628"/>
                    </a:lnTo>
                    <a:lnTo>
                      <a:pt x="29867" y="79819"/>
                    </a:lnTo>
                    <a:lnTo>
                      <a:pt x="61934" y="79819"/>
                    </a:lnTo>
                    <a:cubicBezTo>
                      <a:pt x="79330" y="79819"/>
                      <a:pt x="88028" y="86247"/>
                      <a:pt x="88028" y="99136"/>
                    </a:cubicBezTo>
                    <a:cubicBezTo>
                      <a:pt x="87993" y="112131"/>
                      <a:pt x="79295" y="118628"/>
                      <a:pt x="61934" y="118628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84058F4F-B970-4ED1-87D6-6FD1EDD734EC}"/>
                  </a:ext>
                </a:extLst>
              </p:cNvPr>
              <p:cNvSpPr/>
              <p:nvPr/>
            </p:nvSpPr>
            <p:spPr>
              <a:xfrm>
                <a:off x="10620357" y="244717"/>
                <a:ext cx="27875" cy="105319"/>
              </a:xfrm>
              <a:custGeom>
                <a:avLst/>
                <a:gdLst>
                  <a:gd name="connsiteX0" fmla="*/ 0 w 27875"/>
                  <a:gd name="connsiteY0" fmla="*/ 0 h 105319"/>
                  <a:gd name="connsiteX1" fmla="*/ 27876 w 27875"/>
                  <a:gd name="connsiteY1" fmla="*/ 0 h 105319"/>
                  <a:gd name="connsiteX2" fmla="*/ 27876 w 27875"/>
                  <a:gd name="connsiteY2" fmla="*/ 105319 h 105319"/>
                  <a:gd name="connsiteX3" fmla="*/ 0 w 27875"/>
                  <a:gd name="connsiteY3" fmla="*/ 105319 h 105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05319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05319"/>
                    </a:lnTo>
                    <a:lnTo>
                      <a:pt x="0" y="105319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A6DCE75C-EA63-45CB-9CBC-EF454AFD6376}"/>
                  </a:ext>
                </a:extLst>
              </p:cNvPr>
              <p:cNvSpPr/>
              <p:nvPr/>
            </p:nvSpPr>
            <p:spPr>
              <a:xfrm>
                <a:off x="10617178" y="194520"/>
                <a:ext cx="34233" cy="34233"/>
              </a:xfrm>
              <a:custGeom>
                <a:avLst/>
                <a:gdLst>
                  <a:gd name="connsiteX0" fmla="*/ 17117 w 34233"/>
                  <a:gd name="connsiteY0" fmla="*/ 0 h 34233"/>
                  <a:gd name="connsiteX1" fmla="*/ 5065 w 34233"/>
                  <a:gd name="connsiteY1" fmla="*/ 5065 h 34233"/>
                  <a:gd name="connsiteX2" fmla="*/ 0 w 34233"/>
                  <a:gd name="connsiteY2" fmla="*/ 17117 h 34233"/>
                  <a:gd name="connsiteX3" fmla="*/ 5065 w 34233"/>
                  <a:gd name="connsiteY3" fmla="*/ 29168 h 34233"/>
                  <a:gd name="connsiteX4" fmla="*/ 17117 w 34233"/>
                  <a:gd name="connsiteY4" fmla="*/ 34233 h 34233"/>
                  <a:gd name="connsiteX5" fmla="*/ 29168 w 34233"/>
                  <a:gd name="connsiteY5" fmla="*/ 29168 h 34233"/>
                  <a:gd name="connsiteX6" fmla="*/ 34233 w 34233"/>
                  <a:gd name="connsiteY6" fmla="*/ 17117 h 34233"/>
                  <a:gd name="connsiteX7" fmla="*/ 29168 w 34233"/>
                  <a:gd name="connsiteY7" fmla="*/ 5065 h 34233"/>
                  <a:gd name="connsiteX8" fmla="*/ 17117 w 34233"/>
                  <a:gd name="connsiteY8" fmla="*/ 0 h 342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4233" h="34233">
                    <a:moveTo>
                      <a:pt x="17117" y="0"/>
                    </a:moveTo>
                    <a:cubicBezTo>
                      <a:pt x="12471" y="0"/>
                      <a:pt x="8454" y="1677"/>
                      <a:pt x="5065" y="5065"/>
                    </a:cubicBezTo>
                    <a:cubicBezTo>
                      <a:pt x="1677" y="8453"/>
                      <a:pt x="0" y="12471"/>
                      <a:pt x="0" y="17117"/>
                    </a:cubicBezTo>
                    <a:cubicBezTo>
                      <a:pt x="0" y="21762"/>
                      <a:pt x="1677" y="25780"/>
                      <a:pt x="5065" y="29168"/>
                    </a:cubicBezTo>
                    <a:cubicBezTo>
                      <a:pt x="8454" y="32556"/>
                      <a:pt x="12471" y="34233"/>
                      <a:pt x="17117" y="34233"/>
                    </a:cubicBezTo>
                    <a:cubicBezTo>
                      <a:pt x="21763" y="34233"/>
                      <a:pt x="25780" y="32556"/>
                      <a:pt x="29168" y="29168"/>
                    </a:cubicBezTo>
                    <a:cubicBezTo>
                      <a:pt x="32556" y="25780"/>
                      <a:pt x="34233" y="21762"/>
                      <a:pt x="34233" y="17117"/>
                    </a:cubicBezTo>
                    <a:cubicBezTo>
                      <a:pt x="34233" y="12471"/>
                      <a:pt x="32556" y="8453"/>
                      <a:pt x="29168" y="5065"/>
                    </a:cubicBezTo>
                    <a:cubicBezTo>
                      <a:pt x="25780" y="1712"/>
                      <a:pt x="21763" y="0"/>
                      <a:pt x="17117" y="0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CC055D88-5CA0-4F19-A0A0-64FB5FF49B16}"/>
                  </a:ext>
                </a:extLst>
              </p:cNvPr>
              <p:cNvSpPr/>
              <p:nvPr/>
            </p:nvSpPr>
            <p:spPr>
              <a:xfrm>
                <a:off x="10663183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DC1DCDED-B191-417C-80CC-D06687A8348E}"/>
                  </a:ext>
                </a:extLst>
              </p:cNvPr>
              <p:cNvSpPr/>
              <p:nvPr/>
            </p:nvSpPr>
            <p:spPr>
              <a:xfrm>
                <a:off x="10784431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F26596D0-8CE9-4745-9E6D-43A731D115C8}"/>
                  </a:ext>
                </a:extLst>
              </p:cNvPr>
              <p:cNvSpPr/>
              <p:nvPr/>
            </p:nvSpPr>
            <p:spPr>
              <a:xfrm>
                <a:off x="10827851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2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7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2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54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7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8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7" y="21378"/>
                      <a:pt x="69933" y="25954"/>
                    </a:cubicBezTo>
                    <a:cubicBezTo>
                      <a:pt x="74125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1BF68277-D412-4B58-A699-12BC9672D5EC}"/>
                  </a:ext>
                </a:extLst>
              </p:cNvPr>
              <p:cNvSpPr/>
              <p:nvPr/>
            </p:nvSpPr>
            <p:spPr>
              <a:xfrm>
                <a:off x="10937712" y="201332"/>
                <a:ext cx="78666" cy="148739"/>
              </a:xfrm>
              <a:custGeom>
                <a:avLst/>
                <a:gdLst>
                  <a:gd name="connsiteX0" fmla="*/ 47996 w 78666"/>
                  <a:gd name="connsiteY0" fmla="*/ 37202 h 148739"/>
                  <a:gd name="connsiteX1" fmla="*/ 63122 w 78666"/>
                  <a:gd name="connsiteY1" fmla="*/ 22286 h 148739"/>
                  <a:gd name="connsiteX2" fmla="*/ 78666 w 78666"/>
                  <a:gd name="connsiteY2" fmla="*/ 24068 h 148739"/>
                  <a:gd name="connsiteX3" fmla="*/ 78666 w 78666"/>
                  <a:gd name="connsiteY3" fmla="*/ 2375 h 148739"/>
                  <a:gd name="connsiteX4" fmla="*/ 69514 w 78666"/>
                  <a:gd name="connsiteY4" fmla="*/ 699 h 148739"/>
                  <a:gd name="connsiteX5" fmla="*/ 58581 w 78666"/>
                  <a:gd name="connsiteY5" fmla="*/ 0 h 148739"/>
                  <a:gd name="connsiteX6" fmla="*/ 29692 w 78666"/>
                  <a:gd name="connsiteY6" fmla="*/ 8873 h 148739"/>
                  <a:gd name="connsiteX7" fmla="*/ 20121 w 78666"/>
                  <a:gd name="connsiteY7" fmla="*/ 37447 h 148739"/>
                  <a:gd name="connsiteX8" fmla="*/ 20121 w 78666"/>
                  <a:gd name="connsiteY8" fmla="*/ 43420 h 148739"/>
                  <a:gd name="connsiteX9" fmla="*/ 0 w 78666"/>
                  <a:gd name="connsiteY9" fmla="*/ 43420 h 148739"/>
                  <a:gd name="connsiteX10" fmla="*/ 0 w 78666"/>
                  <a:gd name="connsiteY10" fmla="*/ 62737 h 148739"/>
                  <a:gd name="connsiteX11" fmla="*/ 20121 w 78666"/>
                  <a:gd name="connsiteY11" fmla="*/ 62737 h 148739"/>
                  <a:gd name="connsiteX12" fmla="*/ 20121 w 78666"/>
                  <a:gd name="connsiteY12" fmla="*/ 148739 h 148739"/>
                  <a:gd name="connsiteX13" fmla="*/ 47996 w 78666"/>
                  <a:gd name="connsiteY13" fmla="*/ 148739 h 148739"/>
                  <a:gd name="connsiteX14" fmla="*/ 47996 w 78666"/>
                  <a:gd name="connsiteY14" fmla="*/ 62703 h 148739"/>
                  <a:gd name="connsiteX15" fmla="*/ 75872 w 78666"/>
                  <a:gd name="connsiteY15" fmla="*/ 62703 h 148739"/>
                  <a:gd name="connsiteX16" fmla="*/ 75872 w 78666"/>
                  <a:gd name="connsiteY16" fmla="*/ 43385 h 148739"/>
                  <a:gd name="connsiteX17" fmla="*/ 47996 w 78666"/>
                  <a:gd name="connsiteY17" fmla="*/ 43385 h 148739"/>
                  <a:gd name="connsiteX18" fmla="*/ 47996 w 78666"/>
                  <a:gd name="connsiteY18" fmla="*/ 37202 h 148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78666" h="148739">
                    <a:moveTo>
                      <a:pt x="47996" y="37202"/>
                    </a:moveTo>
                    <a:cubicBezTo>
                      <a:pt x="47996" y="27247"/>
                      <a:pt x="53026" y="22286"/>
                      <a:pt x="63122" y="22286"/>
                    </a:cubicBezTo>
                    <a:cubicBezTo>
                      <a:pt x="68431" y="22286"/>
                      <a:pt x="73601" y="22880"/>
                      <a:pt x="78666" y="24068"/>
                    </a:cubicBezTo>
                    <a:lnTo>
                      <a:pt x="78666" y="2375"/>
                    </a:lnTo>
                    <a:cubicBezTo>
                      <a:pt x="76536" y="1712"/>
                      <a:pt x="73496" y="1153"/>
                      <a:pt x="69514" y="699"/>
                    </a:cubicBezTo>
                    <a:cubicBezTo>
                      <a:pt x="65532" y="245"/>
                      <a:pt x="61864" y="0"/>
                      <a:pt x="58581" y="0"/>
                    </a:cubicBezTo>
                    <a:cubicBezTo>
                      <a:pt x="45691" y="0"/>
                      <a:pt x="36085" y="2969"/>
                      <a:pt x="29692" y="8873"/>
                    </a:cubicBezTo>
                    <a:cubicBezTo>
                      <a:pt x="23334" y="14776"/>
                      <a:pt x="20121" y="24313"/>
                      <a:pt x="20121" y="37447"/>
                    </a:cubicBezTo>
                    <a:lnTo>
                      <a:pt x="20121" y="43420"/>
                    </a:lnTo>
                    <a:lnTo>
                      <a:pt x="0" y="43420"/>
                    </a:lnTo>
                    <a:lnTo>
                      <a:pt x="0" y="62737"/>
                    </a:lnTo>
                    <a:lnTo>
                      <a:pt x="20121" y="62737"/>
                    </a:lnTo>
                    <a:lnTo>
                      <a:pt x="20121" y="148739"/>
                    </a:lnTo>
                    <a:lnTo>
                      <a:pt x="47996" y="148739"/>
                    </a:lnTo>
                    <a:lnTo>
                      <a:pt x="47996" y="62703"/>
                    </a:lnTo>
                    <a:lnTo>
                      <a:pt x="75872" y="62703"/>
                    </a:lnTo>
                    <a:lnTo>
                      <a:pt x="75872" y="43385"/>
                    </a:lnTo>
                    <a:lnTo>
                      <a:pt x="47996" y="43385"/>
                    </a:lnTo>
                    <a:lnTo>
                      <a:pt x="47996" y="37202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3E163631-37D1-442A-8962-EB19068D7BA0}"/>
                  </a:ext>
                </a:extLst>
              </p:cNvPr>
              <p:cNvSpPr/>
              <p:nvPr/>
            </p:nvSpPr>
            <p:spPr>
              <a:xfrm>
                <a:off x="11015016" y="242132"/>
                <a:ext cx="105703" cy="110524"/>
              </a:xfrm>
              <a:custGeom>
                <a:avLst/>
                <a:gdLst>
                  <a:gd name="connsiteX0" fmla="*/ 81705 w 105703"/>
                  <a:gd name="connsiteY0" fmla="*/ 7056 h 110524"/>
                  <a:gd name="connsiteX1" fmla="*/ 52922 w 105703"/>
                  <a:gd name="connsiteY1" fmla="*/ 0 h 110524"/>
                  <a:gd name="connsiteX2" fmla="*/ 24662 w 105703"/>
                  <a:gd name="connsiteY2" fmla="*/ 6777 h 110524"/>
                  <a:gd name="connsiteX3" fmla="*/ 6358 w 105703"/>
                  <a:gd name="connsiteY3" fmla="*/ 25989 h 110524"/>
                  <a:gd name="connsiteX4" fmla="*/ 0 w 105703"/>
                  <a:gd name="connsiteY4" fmla="*/ 55367 h 110524"/>
                  <a:gd name="connsiteX5" fmla="*/ 6462 w 105703"/>
                  <a:gd name="connsiteY5" fmla="*/ 84535 h 110524"/>
                  <a:gd name="connsiteX6" fmla="*/ 24871 w 105703"/>
                  <a:gd name="connsiteY6" fmla="*/ 103747 h 110524"/>
                  <a:gd name="connsiteX7" fmla="*/ 52957 w 105703"/>
                  <a:gd name="connsiteY7" fmla="*/ 110524 h 110524"/>
                  <a:gd name="connsiteX8" fmla="*/ 88203 w 105703"/>
                  <a:gd name="connsiteY8" fmla="*/ 100464 h 110524"/>
                  <a:gd name="connsiteX9" fmla="*/ 104516 w 105703"/>
                  <a:gd name="connsiteY9" fmla="*/ 76675 h 110524"/>
                  <a:gd name="connsiteX10" fmla="*/ 76046 w 105703"/>
                  <a:gd name="connsiteY10" fmla="*/ 74475 h 110524"/>
                  <a:gd name="connsiteX11" fmla="*/ 68571 w 105703"/>
                  <a:gd name="connsiteY11" fmla="*/ 86037 h 110524"/>
                  <a:gd name="connsiteX12" fmla="*/ 52957 w 105703"/>
                  <a:gd name="connsiteY12" fmla="*/ 90823 h 110524"/>
                  <a:gd name="connsiteX13" fmla="*/ 35421 w 105703"/>
                  <a:gd name="connsiteY13" fmla="*/ 82649 h 110524"/>
                  <a:gd name="connsiteX14" fmla="*/ 28644 w 105703"/>
                  <a:gd name="connsiteY14" fmla="*/ 61131 h 110524"/>
                  <a:gd name="connsiteX15" fmla="*/ 105494 w 105703"/>
                  <a:gd name="connsiteY15" fmla="*/ 61131 h 110524"/>
                  <a:gd name="connsiteX16" fmla="*/ 105704 w 105703"/>
                  <a:gd name="connsiteY16" fmla="*/ 54773 h 110524"/>
                  <a:gd name="connsiteX17" fmla="*/ 99625 w 105703"/>
                  <a:gd name="connsiteY17" fmla="*/ 26513 h 110524"/>
                  <a:gd name="connsiteX18" fmla="*/ 81705 w 105703"/>
                  <a:gd name="connsiteY18" fmla="*/ 7056 h 110524"/>
                  <a:gd name="connsiteX19" fmla="*/ 28854 w 105703"/>
                  <a:gd name="connsiteY19" fmla="*/ 43385 h 110524"/>
                  <a:gd name="connsiteX20" fmla="*/ 35910 w 105703"/>
                  <a:gd name="connsiteY20" fmla="*/ 25850 h 110524"/>
                  <a:gd name="connsiteX21" fmla="*/ 52922 w 105703"/>
                  <a:gd name="connsiteY21" fmla="*/ 19073 h 110524"/>
                  <a:gd name="connsiteX22" fmla="*/ 69933 w 105703"/>
                  <a:gd name="connsiteY22" fmla="*/ 25954 h 110524"/>
                  <a:gd name="connsiteX23" fmla="*/ 76815 w 105703"/>
                  <a:gd name="connsiteY23" fmla="*/ 43385 h 110524"/>
                  <a:gd name="connsiteX24" fmla="*/ 28854 w 105703"/>
                  <a:gd name="connsiteY24" fmla="*/ 43385 h 110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105703" h="110524">
                    <a:moveTo>
                      <a:pt x="81705" y="7056"/>
                    </a:moveTo>
                    <a:cubicBezTo>
                      <a:pt x="73811" y="2340"/>
                      <a:pt x="64205" y="0"/>
                      <a:pt x="52922" y="0"/>
                    </a:cubicBezTo>
                    <a:cubicBezTo>
                      <a:pt x="42023" y="0"/>
                      <a:pt x="32626" y="2271"/>
                      <a:pt x="24662" y="6777"/>
                    </a:cubicBezTo>
                    <a:cubicBezTo>
                      <a:pt x="16697" y="11283"/>
                      <a:pt x="10584" y="17710"/>
                      <a:pt x="6358" y="25989"/>
                    </a:cubicBezTo>
                    <a:cubicBezTo>
                      <a:pt x="2096" y="34303"/>
                      <a:pt x="0" y="44084"/>
                      <a:pt x="0" y="55367"/>
                    </a:cubicBezTo>
                    <a:cubicBezTo>
                      <a:pt x="0" y="66510"/>
                      <a:pt x="2166" y="76256"/>
                      <a:pt x="6462" y="84535"/>
                    </a:cubicBezTo>
                    <a:cubicBezTo>
                      <a:pt x="10759" y="92849"/>
                      <a:pt x="16907" y="99241"/>
                      <a:pt x="24871" y="103747"/>
                    </a:cubicBezTo>
                    <a:cubicBezTo>
                      <a:pt x="32836" y="108254"/>
                      <a:pt x="42198" y="110524"/>
                      <a:pt x="52957" y="110524"/>
                    </a:cubicBezTo>
                    <a:cubicBezTo>
                      <a:pt x="68082" y="110524"/>
                      <a:pt x="79819" y="107171"/>
                      <a:pt x="88203" y="100464"/>
                    </a:cubicBezTo>
                    <a:cubicBezTo>
                      <a:pt x="96551" y="93757"/>
                      <a:pt x="102001" y="85827"/>
                      <a:pt x="104516" y="76675"/>
                    </a:cubicBezTo>
                    <a:lnTo>
                      <a:pt x="76046" y="74475"/>
                    </a:lnTo>
                    <a:cubicBezTo>
                      <a:pt x="74719" y="78981"/>
                      <a:pt x="72239" y="82823"/>
                      <a:pt x="68571" y="86037"/>
                    </a:cubicBezTo>
                    <a:cubicBezTo>
                      <a:pt x="64903" y="89216"/>
                      <a:pt x="59698" y="90823"/>
                      <a:pt x="52957" y="90823"/>
                    </a:cubicBezTo>
                    <a:cubicBezTo>
                      <a:pt x="45656" y="90823"/>
                      <a:pt x="39822" y="88098"/>
                      <a:pt x="35421" y="82649"/>
                    </a:cubicBezTo>
                    <a:cubicBezTo>
                      <a:pt x="31054" y="77199"/>
                      <a:pt x="28784" y="70038"/>
                      <a:pt x="28644" y="61131"/>
                    </a:cubicBezTo>
                    <a:lnTo>
                      <a:pt x="105494" y="61131"/>
                    </a:lnTo>
                    <a:cubicBezTo>
                      <a:pt x="105634" y="59663"/>
                      <a:pt x="105704" y="57533"/>
                      <a:pt x="105704" y="54773"/>
                    </a:cubicBezTo>
                    <a:cubicBezTo>
                      <a:pt x="105704" y="44154"/>
                      <a:pt x="103677" y="34722"/>
                      <a:pt x="99625" y="26513"/>
                    </a:cubicBezTo>
                    <a:cubicBezTo>
                      <a:pt x="95573" y="18234"/>
                      <a:pt x="89600" y="11772"/>
                      <a:pt x="81705" y="7056"/>
                    </a:cubicBezTo>
                    <a:close/>
                    <a:moveTo>
                      <a:pt x="28854" y="43385"/>
                    </a:moveTo>
                    <a:cubicBezTo>
                      <a:pt x="29378" y="36224"/>
                      <a:pt x="31753" y="30391"/>
                      <a:pt x="35910" y="25850"/>
                    </a:cubicBezTo>
                    <a:cubicBezTo>
                      <a:pt x="40102" y="21343"/>
                      <a:pt x="45761" y="19073"/>
                      <a:pt x="52922" y="19073"/>
                    </a:cubicBezTo>
                    <a:cubicBezTo>
                      <a:pt x="60083" y="19073"/>
                      <a:pt x="65776" y="21378"/>
                      <a:pt x="69933" y="25954"/>
                    </a:cubicBezTo>
                    <a:cubicBezTo>
                      <a:pt x="74090" y="30530"/>
                      <a:pt x="76396" y="36329"/>
                      <a:pt x="76815" y="43385"/>
                    </a:cubicBezTo>
                    <a:lnTo>
                      <a:pt x="28854" y="43385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90FCA301-6278-4F12-82B8-18A78CDB1E03}"/>
                  </a:ext>
                </a:extLst>
              </p:cNvPr>
              <p:cNvSpPr/>
              <p:nvPr/>
            </p:nvSpPr>
            <p:spPr>
              <a:xfrm>
                <a:off x="11136264" y="205873"/>
                <a:ext cx="27875" cy="144163"/>
              </a:xfrm>
              <a:custGeom>
                <a:avLst/>
                <a:gdLst>
                  <a:gd name="connsiteX0" fmla="*/ 0 w 27875"/>
                  <a:gd name="connsiteY0" fmla="*/ 0 h 144163"/>
                  <a:gd name="connsiteX1" fmla="*/ 27876 w 27875"/>
                  <a:gd name="connsiteY1" fmla="*/ 0 h 144163"/>
                  <a:gd name="connsiteX2" fmla="*/ 27876 w 27875"/>
                  <a:gd name="connsiteY2" fmla="*/ 144163 h 144163"/>
                  <a:gd name="connsiteX3" fmla="*/ 0 w 27875"/>
                  <a:gd name="connsiteY3" fmla="*/ 144163 h 144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875" h="144163">
                    <a:moveTo>
                      <a:pt x="0" y="0"/>
                    </a:moveTo>
                    <a:lnTo>
                      <a:pt x="27876" y="0"/>
                    </a:lnTo>
                    <a:lnTo>
                      <a:pt x="27876" y="144163"/>
                    </a:lnTo>
                    <a:lnTo>
                      <a:pt x="0" y="144163"/>
                    </a:ln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A8CE59CB-7D72-4040-A854-173D82B6CD3A}"/>
                  </a:ext>
                </a:extLst>
              </p:cNvPr>
              <p:cNvSpPr/>
              <p:nvPr/>
            </p:nvSpPr>
            <p:spPr>
              <a:xfrm>
                <a:off x="11179684" y="205873"/>
                <a:ext cx="106297" cy="146748"/>
              </a:xfrm>
              <a:custGeom>
                <a:avLst/>
                <a:gdLst>
                  <a:gd name="connsiteX0" fmla="*/ 78422 w 106297"/>
                  <a:gd name="connsiteY0" fmla="*/ 51769 h 146748"/>
                  <a:gd name="connsiteX1" fmla="*/ 78038 w 106297"/>
                  <a:gd name="connsiteY1" fmla="*/ 51769 h 146748"/>
                  <a:gd name="connsiteX2" fmla="*/ 65008 w 106297"/>
                  <a:gd name="connsiteY2" fmla="*/ 40311 h 146748"/>
                  <a:gd name="connsiteX3" fmla="*/ 45586 w 106297"/>
                  <a:gd name="connsiteY3" fmla="*/ 36224 h 146748"/>
                  <a:gd name="connsiteX4" fmla="*/ 22182 w 106297"/>
                  <a:gd name="connsiteY4" fmla="*/ 43106 h 146748"/>
                  <a:gd name="connsiteX5" fmla="*/ 5869 w 106297"/>
                  <a:gd name="connsiteY5" fmla="*/ 62528 h 146748"/>
                  <a:gd name="connsiteX6" fmla="*/ 0 w 106297"/>
                  <a:gd name="connsiteY6" fmla="*/ 91591 h 146748"/>
                  <a:gd name="connsiteX7" fmla="*/ 5973 w 106297"/>
                  <a:gd name="connsiteY7" fmla="*/ 120654 h 146748"/>
                  <a:gd name="connsiteX8" fmla="*/ 22391 w 106297"/>
                  <a:gd name="connsiteY8" fmla="*/ 139972 h 146748"/>
                  <a:gd name="connsiteX9" fmla="*/ 46180 w 106297"/>
                  <a:gd name="connsiteY9" fmla="*/ 146748 h 146748"/>
                  <a:gd name="connsiteX10" fmla="*/ 65776 w 106297"/>
                  <a:gd name="connsiteY10" fmla="*/ 142452 h 146748"/>
                  <a:gd name="connsiteX11" fmla="*/ 79225 w 106297"/>
                  <a:gd name="connsiteY11" fmla="*/ 129806 h 146748"/>
                  <a:gd name="connsiteX12" fmla="*/ 79610 w 106297"/>
                  <a:gd name="connsiteY12" fmla="*/ 129806 h 146748"/>
                  <a:gd name="connsiteX13" fmla="*/ 79610 w 106297"/>
                  <a:gd name="connsiteY13" fmla="*/ 144128 h 146748"/>
                  <a:gd name="connsiteX14" fmla="*/ 106297 w 106297"/>
                  <a:gd name="connsiteY14" fmla="*/ 144128 h 146748"/>
                  <a:gd name="connsiteX15" fmla="*/ 106297 w 106297"/>
                  <a:gd name="connsiteY15" fmla="*/ 0 h 146748"/>
                  <a:gd name="connsiteX16" fmla="*/ 78422 w 106297"/>
                  <a:gd name="connsiteY16" fmla="*/ 0 h 146748"/>
                  <a:gd name="connsiteX17" fmla="*/ 78422 w 106297"/>
                  <a:gd name="connsiteY17" fmla="*/ 51769 h 146748"/>
                  <a:gd name="connsiteX18" fmla="*/ 72938 w 106297"/>
                  <a:gd name="connsiteY18" fmla="*/ 116672 h 146748"/>
                  <a:gd name="connsiteX19" fmla="*/ 54319 w 106297"/>
                  <a:gd name="connsiteY19" fmla="*/ 125440 h 146748"/>
                  <a:gd name="connsiteX20" fmla="*/ 35386 w 106297"/>
                  <a:gd name="connsiteY20" fmla="*/ 116672 h 146748"/>
                  <a:gd name="connsiteX21" fmla="*/ 28400 w 106297"/>
                  <a:gd name="connsiteY21" fmla="*/ 91591 h 146748"/>
                  <a:gd name="connsiteX22" fmla="*/ 35281 w 106297"/>
                  <a:gd name="connsiteY22" fmla="*/ 66300 h 146748"/>
                  <a:gd name="connsiteX23" fmla="*/ 54284 w 106297"/>
                  <a:gd name="connsiteY23" fmla="*/ 57533 h 146748"/>
                  <a:gd name="connsiteX24" fmla="*/ 72903 w 106297"/>
                  <a:gd name="connsiteY24" fmla="*/ 66300 h 146748"/>
                  <a:gd name="connsiteX25" fmla="*/ 79784 w 106297"/>
                  <a:gd name="connsiteY25" fmla="*/ 91591 h 146748"/>
                  <a:gd name="connsiteX26" fmla="*/ 72938 w 106297"/>
                  <a:gd name="connsiteY26" fmla="*/ 116672 h 1467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06297" h="146748">
                    <a:moveTo>
                      <a:pt x="78422" y="51769"/>
                    </a:moveTo>
                    <a:lnTo>
                      <a:pt x="78038" y="51769"/>
                    </a:lnTo>
                    <a:cubicBezTo>
                      <a:pt x="74964" y="46843"/>
                      <a:pt x="70632" y="43036"/>
                      <a:pt x="65008" y="40311"/>
                    </a:cubicBezTo>
                    <a:cubicBezTo>
                      <a:pt x="59349" y="37587"/>
                      <a:pt x="52887" y="36224"/>
                      <a:pt x="45586" y="36224"/>
                    </a:cubicBezTo>
                    <a:cubicBezTo>
                      <a:pt x="36958" y="36224"/>
                      <a:pt x="29168" y="38530"/>
                      <a:pt x="22182" y="43106"/>
                    </a:cubicBezTo>
                    <a:cubicBezTo>
                      <a:pt x="15195" y="47682"/>
                      <a:pt x="9781" y="54144"/>
                      <a:pt x="5869" y="62528"/>
                    </a:cubicBezTo>
                    <a:cubicBezTo>
                      <a:pt x="1956" y="70877"/>
                      <a:pt x="0" y="80588"/>
                      <a:pt x="0" y="91591"/>
                    </a:cubicBezTo>
                    <a:cubicBezTo>
                      <a:pt x="0" y="102595"/>
                      <a:pt x="1991" y="112306"/>
                      <a:pt x="5973" y="120654"/>
                    </a:cubicBezTo>
                    <a:cubicBezTo>
                      <a:pt x="9956" y="129003"/>
                      <a:pt x="15440" y="135465"/>
                      <a:pt x="22391" y="139972"/>
                    </a:cubicBezTo>
                    <a:cubicBezTo>
                      <a:pt x="29378" y="144478"/>
                      <a:pt x="37307" y="146748"/>
                      <a:pt x="46180" y="146748"/>
                    </a:cubicBezTo>
                    <a:cubicBezTo>
                      <a:pt x="53341" y="146748"/>
                      <a:pt x="59873" y="145316"/>
                      <a:pt x="65776" y="142452"/>
                    </a:cubicBezTo>
                    <a:cubicBezTo>
                      <a:pt x="71680" y="139587"/>
                      <a:pt x="76151" y="135396"/>
                      <a:pt x="79225" y="129806"/>
                    </a:cubicBezTo>
                    <a:lnTo>
                      <a:pt x="79610" y="129806"/>
                    </a:lnTo>
                    <a:lnTo>
                      <a:pt x="79610" y="144128"/>
                    </a:lnTo>
                    <a:lnTo>
                      <a:pt x="106297" y="144128"/>
                    </a:lnTo>
                    <a:lnTo>
                      <a:pt x="106297" y="0"/>
                    </a:lnTo>
                    <a:lnTo>
                      <a:pt x="78422" y="0"/>
                    </a:lnTo>
                    <a:lnTo>
                      <a:pt x="78422" y="51769"/>
                    </a:lnTo>
                    <a:close/>
                    <a:moveTo>
                      <a:pt x="72938" y="116672"/>
                    </a:moveTo>
                    <a:cubicBezTo>
                      <a:pt x="68362" y="122506"/>
                      <a:pt x="62144" y="125440"/>
                      <a:pt x="54319" y="125440"/>
                    </a:cubicBezTo>
                    <a:cubicBezTo>
                      <a:pt x="46354" y="125440"/>
                      <a:pt x="40067" y="122506"/>
                      <a:pt x="35386" y="116672"/>
                    </a:cubicBezTo>
                    <a:cubicBezTo>
                      <a:pt x="30740" y="110838"/>
                      <a:pt x="28400" y="102455"/>
                      <a:pt x="28400" y="91591"/>
                    </a:cubicBezTo>
                    <a:cubicBezTo>
                      <a:pt x="28400" y="80588"/>
                      <a:pt x="30705" y="72134"/>
                      <a:pt x="35281" y="66300"/>
                    </a:cubicBezTo>
                    <a:cubicBezTo>
                      <a:pt x="39857" y="60467"/>
                      <a:pt x="46180" y="57533"/>
                      <a:pt x="54284" y="57533"/>
                    </a:cubicBezTo>
                    <a:cubicBezTo>
                      <a:pt x="62109" y="57533"/>
                      <a:pt x="68327" y="60467"/>
                      <a:pt x="72903" y="66300"/>
                    </a:cubicBezTo>
                    <a:cubicBezTo>
                      <a:pt x="77479" y="72134"/>
                      <a:pt x="79784" y="80588"/>
                      <a:pt x="79784" y="91591"/>
                    </a:cubicBezTo>
                    <a:cubicBezTo>
                      <a:pt x="79819" y="102490"/>
                      <a:pt x="77514" y="110838"/>
                      <a:pt x="72938" y="116672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4C41587A-B238-4135-9C66-7F093E085B91}"/>
                  </a:ext>
                </a:extLst>
              </p:cNvPr>
              <p:cNvSpPr/>
              <p:nvPr/>
            </p:nvSpPr>
            <p:spPr>
              <a:xfrm>
                <a:off x="11406647" y="115243"/>
                <a:ext cx="366795" cy="288554"/>
              </a:xfrm>
              <a:custGeom>
                <a:avLst/>
                <a:gdLst>
                  <a:gd name="connsiteX0" fmla="*/ 362825 w 366795"/>
                  <a:gd name="connsiteY0" fmla="*/ 48014 h 288554"/>
                  <a:gd name="connsiteX1" fmla="*/ 359157 w 366795"/>
                  <a:gd name="connsiteY1" fmla="*/ 45813 h 288554"/>
                  <a:gd name="connsiteX2" fmla="*/ 262186 w 366795"/>
                  <a:gd name="connsiteY2" fmla="*/ 10846 h 288554"/>
                  <a:gd name="connsiteX3" fmla="*/ 172621 w 366795"/>
                  <a:gd name="connsiteY3" fmla="*/ 541 h 288554"/>
                  <a:gd name="connsiteX4" fmla="*/ 303 w 366795"/>
                  <a:gd name="connsiteY4" fmla="*/ 172720 h 288554"/>
                  <a:gd name="connsiteX5" fmla="*/ 71040 w 366795"/>
                  <a:gd name="connsiteY5" fmla="*/ 287646 h 288554"/>
                  <a:gd name="connsiteX6" fmla="*/ 77747 w 366795"/>
                  <a:gd name="connsiteY6" fmla="*/ 287191 h 288554"/>
                  <a:gd name="connsiteX7" fmla="*/ 79039 w 366795"/>
                  <a:gd name="connsiteY7" fmla="*/ 280450 h 288554"/>
                  <a:gd name="connsiteX8" fmla="*/ 66045 w 366795"/>
                  <a:gd name="connsiteY8" fmla="*/ 212368 h 288554"/>
                  <a:gd name="connsiteX9" fmla="*/ 150090 w 366795"/>
                  <a:gd name="connsiteY9" fmla="*/ 111450 h 288554"/>
                  <a:gd name="connsiteX10" fmla="*/ 234625 w 366795"/>
                  <a:gd name="connsiteY10" fmla="*/ 111380 h 288554"/>
                  <a:gd name="connsiteX11" fmla="*/ 318322 w 366795"/>
                  <a:gd name="connsiteY11" fmla="*/ 142294 h 288554"/>
                  <a:gd name="connsiteX12" fmla="*/ 323107 w 366795"/>
                  <a:gd name="connsiteY12" fmla="*/ 143447 h 288554"/>
                  <a:gd name="connsiteX13" fmla="*/ 332294 w 366795"/>
                  <a:gd name="connsiteY13" fmla="*/ 139605 h 288554"/>
                  <a:gd name="connsiteX14" fmla="*/ 334495 w 366795"/>
                  <a:gd name="connsiteY14" fmla="*/ 135937 h 288554"/>
                  <a:gd name="connsiteX15" fmla="*/ 365619 w 366795"/>
                  <a:gd name="connsiteY15" fmla="*/ 61986 h 288554"/>
                  <a:gd name="connsiteX16" fmla="*/ 366772 w 366795"/>
                  <a:gd name="connsiteY16" fmla="*/ 57201 h 288554"/>
                  <a:gd name="connsiteX17" fmla="*/ 362825 w 366795"/>
                  <a:gd name="connsiteY17" fmla="*/ 48014 h 2885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66795" h="288554">
                    <a:moveTo>
                      <a:pt x="362825" y="48014"/>
                    </a:moveTo>
                    <a:cubicBezTo>
                      <a:pt x="361916" y="47245"/>
                      <a:pt x="360310" y="46267"/>
                      <a:pt x="359157" y="45813"/>
                    </a:cubicBezTo>
                    <a:cubicBezTo>
                      <a:pt x="326181" y="32259"/>
                      <a:pt x="294638" y="21046"/>
                      <a:pt x="262186" y="10846"/>
                    </a:cubicBezTo>
                    <a:cubicBezTo>
                      <a:pt x="231342" y="1170"/>
                      <a:pt x="199868" y="-1240"/>
                      <a:pt x="172621" y="541"/>
                    </a:cubicBezTo>
                    <a:cubicBezTo>
                      <a:pt x="71704" y="7178"/>
                      <a:pt x="-5461" y="85530"/>
                      <a:pt x="303" y="172720"/>
                    </a:cubicBezTo>
                    <a:cubicBezTo>
                      <a:pt x="3447" y="220332"/>
                      <a:pt x="30624" y="261132"/>
                      <a:pt x="71040" y="287646"/>
                    </a:cubicBezTo>
                    <a:cubicBezTo>
                      <a:pt x="73066" y="288973"/>
                      <a:pt x="75825" y="288868"/>
                      <a:pt x="77747" y="287191"/>
                    </a:cubicBezTo>
                    <a:cubicBezTo>
                      <a:pt x="79738" y="285480"/>
                      <a:pt x="80192" y="282650"/>
                      <a:pt x="79039" y="280450"/>
                    </a:cubicBezTo>
                    <a:cubicBezTo>
                      <a:pt x="68560" y="260573"/>
                      <a:pt x="63459" y="237309"/>
                      <a:pt x="66045" y="212368"/>
                    </a:cubicBezTo>
                    <a:cubicBezTo>
                      <a:pt x="70865" y="165734"/>
                      <a:pt x="105203" y="124898"/>
                      <a:pt x="150090" y="111450"/>
                    </a:cubicBezTo>
                    <a:cubicBezTo>
                      <a:pt x="175206" y="103904"/>
                      <a:pt x="205178" y="101983"/>
                      <a:pt x="234625" y="111380"/>
                    </a:cubicBezTo>
                    <a:cubicBezTo>
                      <a:pt x="262536" y="120287"/>
                      <a:pt x="287686" y="129614"/>
                      <a:pt x="318322" y="142294"/>
                    </a:cubicBezTo>
                    <a:cubicBezTo>
                      <a:pt x="319614" y="142818"/>
                      <a:pt x="321780" y="143342"/>
                      <a:pt x="323107" y="143447"/>
                    </a:cubicBezTo>
                    <a:cubicBezTo>
                      <a:pt x="326985" y="143727"/>
                      <a:pt x="329744" y="142539"/>
                      <a:pt x="332294" y="139605"/>
                    </a:cubicBezTo>
                    <a:cubicBezTo>
                      <a:pt x="333063" y="138696"/>
                      <a:pt x="334006" y="137090"/>
                      <a:pt x="334495" y="135937"/>
                    </a:cubicBezTo>
                    <a:cubicBezTo>
                      <a:pt x="339595" y="124340"/>
                      <a:pt x="361323" y="72641"/>
                      <a:pt x="365619" y="61986"/>
                    </a:cubicBezTo>
                    <a:cubicBezTo>
                      <a:pt x="366143" y="60659"/>
                      <a:pt x="366667" y="58528"/>
                      <a:pt x="366772" y="57201"/>
                    </a:cubicBezTo>
                    <a:cubicBezTo>
                      <a:pt x="366982" y="53288"/>
                      <a:pt x="365794" y="50529"/>
                      <a:pt x="362825" y="48014"/>
                    </a:cubicBezTo>
                    <a:close/>
                  </a:path>
                </a:pathLst>
              </a:custGeom>
              <a:solidFill>
                <a:srgbClr val="DC4405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  <p:grpSp>
          <p:nvGrpSpPr>
            <p:cNvPr id="29" name="Graphic 4">
              <a:extLst>
                <a:ext uri="{FF2B5EF4-FFF2-40B4-BE49-F238E27FC236}">
                  <a16:creationId xmlns:a16="http://schemas.microsoft.com/office/drawing/2014/main" id="{B2FDAEAC-66D2-4D37-986C-EE5B0C93FF91}"/>
                </a:ext>
              </a:extLst>
            </p:cNvPr>
            <p:cNvGrpSpPr/>
            <p:nvPr/>
          </p:nvGrpSpPr>
          <p:grpSpPr>
            <a:xfrm>
              <a:off x="10347784" y="321741"/>
              <a:ext cx="1435230" cy="288519"/>
              <a:chOff x="10347784" y="321741"/>
              <a:chExt cx="1435230" cy="288519"/>
            </a:xfrm>
            <a:solidFill>
              <a:srgbClr val="00274F"/>
            </a:solidFill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24A11C56-99C7-49B6-8F43-075FF653C8AD}"/>
                  </a:ext>
                </a:extLst>
              </p:cNvPr>
              <p:cNvSpPr/>
              <p:nvPr/>
            </p:nvSpPr>
            <p:spPr>
              <a:xfrm>
                <a:off x="10347784" y="420808"/>
                <a:ext cx="58231" cy="79819"/>
              </a:xfrm>
              <a:custGeom>
                <a:avLst/>
                <a:gdLst>
                  <a:gd name="connsiteX0" fmla="*/ 0 w 58231"/>
                  <a:gd name="connsiteY0" fmla="*/ 79819 h 79819"/>
                  <a:gd name="connsiteX1" fmla="*/ 58231 w 58231"/>
                  <a:gd name="connsiteY1" fmla="*/ 79819 h 79819"/>
                  <a:gd name="connsiteX2" fmla="*/ 58231 w 58231"/>
                  <a:gd name="connsiteY2" fmla="*/ 66196 h 79819"/>
                  <a:gd name="connsiteX3" fmla="*/ 16767 w 58231"/>
                  <a:gd name="connsiteY3" fmla="*/ 66196 h 79819"/>
                  <a:gd name="connsiteX4" fmla="*/ 16767 w 58231"/>
                  <a:gd name="connsiteY4" fmla="*/ 45411 h 79819"/>
                  <a:gd name="connsiteX5" fmla="*/ 55192 w 58231"/>
                  <a:gd name="connsiteY5" fmla="*/ 45411 h 79819"/>
                  <a:gd name="connsiteX6" fmla="*/ 55192 w 58231"/>
                  <a:gd name="connsiteY6" fmla="*/ 32556 h 79819"/>
                  <a:gd name="connsiteX7" fmla="*/ 16767 w 58231"/>
                  <a:gd name="connsiteY7" fmla="*/ 32556 h 79819"/>
                  <a:gd name="connsiteX8" fmla="*/ 16767 w 58231"/>
                  <a:gd name="connsiteY8" fmla="*/ 13204 h 79819"/>
                  <a:gd name="connsiteX9" fmla="*/ 58231 w 58231"/>
                  <a:gd name="connsiteY9" fmla="*/ 13204 h 79819"/>
                  <a:gd name="connsiteX10" fmla="*/ 58231 w 58231"/>
                  <a:gd name="connsiteY10" fmla="*/ 0 h 79819"/>
                  <a:gd name="connsiteX11" fmla="*/ 0 w 58231"/>
                  <a:gd name="connsiteY11" fmla="*/ 0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8231" h="79819">
                    <a:moveTo>
                      <a:pt x="0" y="79819"/>
                    </a:moveTo>
                    <a:lnTo>
                      <a:pt x="58231" y="79819"/>
                    </a:lnTo>
                    <a:lnTo>
                      <a:pt x="58231" y="66196"/>
                    </a:lnTo>
                    <a:lnTo>
                      <a:pt x="16767" y="66196"/>
                    </a:lnTo>
                    <a:lnTo>
                      <a:pt x="16767" y="45411"/>
                    </a:lnTo>
                    <a:lnTo>
                      <a:pt x="55192" y="45411"/>
                    </a:lnTo>
                    <a:lnTo>
                      <a:pt x="55192" y="32556"/>
                    </a:lnTo>
                    <a:lnTo>
                      <a:pt x="16767" y="32556"/>
                    </a:lnTo>
                    <a:lnTo>
                      <a:pt x="16767" y="13204"/>
                    </a:lnTo>
                    <a:lnTo>
                      <a:pt x="58231" y="13204"/>
                    </a:lnTo>
                    <a:lnTo>
                      <a:pt x="582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BEBE07B6-C381-49EB-A9AF-3CE499FA153D}"/>
                  </a:ext>
                </a:extLst>
              </p:cNvPr>
              <p:cNvSpPr/>
              <p:nvPr/>
            </p:nvSpPr>
            <p:spPr>
              <a:xfrm>
                <a:off x="10416984" y="440056"/>
                <a:ext cx="54982" cy="60606"/>
              </a:xfrm>
              <a:custGeom>
                <a:avLst/>
                <a:gdLst>
                  <a:gd name="connsiteX0" fmla="*/ 34198 w 54982"/>
                  <a:gd name="connsiteY0" fmla="*/ 0 h 60606"/>
                  <a:gd name="connsiteX1" fmla="*/ 23020 w 54982"/>
                  <a:gd name="connsiteY1" fmla="*/ 2585 h 60606"/>
                  <a:gd name="connsiteX2" fmla="*/ 15195 w 54982"/>
                  <a:gd name="connsiteY2" fmla="*/ 9501 h 60606"/>
                  <a:gd name="connsiteX3" fmla="*/ 14986 w 54982"/>
                  <a:gd name="connsiteY3" fmla="*/ 9501 h 60606"/>
                  <a:gd name="connsiteX4" fmla="*/ 14986 w 54982"/>
                  <a:gd name="connsiteY4" fmla="*/ 1467 h 60606"/>
                  <a:gd name="connsiteX5" fmla="*/ 0 w 54982"/>
                  <a:gd name="connsiteY5" fmla="*/ 1467 h 60606"/>
                  <a:gd name="connsiteX6" fmla="*/ 0 w 54982"/>
                  <a:gd name="connsiteY6" fmla="*/ 60607 h 60606"/>
                  <a:gd name="connsiteX7" fmla="*/ 15649 w 54982"/>
                  <a:gd name="connsiteY7" fmla="*/ 60607 h 60606"/>
                  <a:gd name="connsiteX8" fmla="*/ 15649 w 54982"/>
                  <a:gd name="connsiteY8" fmla="*/ 28400 h 60606"/>
                  <a:gd name="connsiteX9" fmla="*/ 19352 w 54982"/>
                  <a:gd name="connsiteY9" fmla="*/ 16732 h 60606"/>
                  <a:gd name="connsiteX10" fmla="*/ 28295 w 54982"/>
                  <a:gd name="connsiteY10" fmla="*/ 12645 h 60606"/>
                  <a:gd name="connsiteX11" fmla="*/ 36609 w 54982"/>
                  <a:gd name="connsiteY11" fmla="*/ 15719 h 60606"/>
                  <a:gd name="connsiteX12" fmla="*/ 39333 w 54982"/>
                  <a:gd name="connsiteY12" fmla="*/ 25710 h 60606"/>
                  <a:gd name="connsiteX13" fmla="*/ 39333 w 54982"/>
                  <a:gd name="connsiteY13" fmla="*/ 60572 h 60606"/>
                  <a:gd name="connsiteX14" fmla="*/ 54983 w 54982"/>
                  <a:gd name="connsiteY14" fmla="*/ 60572 h 60606"/>
                  <a:gd name="connsiteX15" fmla="*/ 54983 w 54982"/>
                  <a:gd name="connsiteY15" fmla="*/ 21553 h 60606"/>
                  <a:gd name="connsiteX16" fmla="*/ 49184 w 54982"/>
                  <a:gd name="connsiteY16" fmla="*/ 5449 h 60606"/>
                  <a:gd name="connsiteX17" fmla="*/ 34198 w 54982"/>
                  <a:gd name="connsiteY17" fmla="*/ 0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4198" y="0"/>
                    </a:moveTo>
                    <a:cubicBezTo>
                      <a:pt x="29937" y="0"/>
                      <a:pt x="26234" y="873"/>
                      <a:pt x="23020" y="2585"/>
                    </a:cubicBezTo>
                    <a:cubicBezTo>
                      <a:pt x="19806" y="4297"/>
                      <a:pt x="17221" y="6602"/>
                      <a:pt x="15195" y="9501"/>
                    </a:cubicBezTo>
                    <a:lnTo>
                      <a:pt x="14986" y="9501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28400"/>
                    </a:lnTo>
                    <a:cubicBezTo>
                      <a:pt x="15649" y="23334"/>
                      <a:pt x="16872" y="19457"/>
                      <a:pt x="19352" y="16732"/>
                    </a:cubicBezTo>
                    <a:cubicBezTo>
                      <a:pt x="21797" y="14008"/>
                      <a:pt x="24802" y="12645"/>
                      <a:pt x="28295" y="12645"/>
                    </a:cubicBezTo>
                    <a:cubicBezTo>
                      <a:pt x="32032" y="12645"/>
                      <a:pt x="34792" y="13658"/>
                      <a:pt x="36609" y="15719"/>
                    </a:cubicBezTo>
                    <a:cubicBezTo>
                      <a:pt x="38425" y="17780"/>
                      <a:pt x="39333" y="21099"/>
                      <a:pt x="39333" y="25710"/>
                    </a:cubicBezTo>
                    <a:lnTo>
                      <a:pt x="39333" y="60572"/>
                    </a:lnTo>
                    <a:lnTo>
                      <a:pt x="54983" y="60572"/>
                    </a:lnTo>
                    <a:lnTo>
                      <a:pt x="54983" y="21553"/>
                    </a:lnTo>
                    <a:cubicBezTo>
                      <a:pt x="54983" y="14462"/>
                      <a:pt x="53027" y="9117"/>
                      <a:pt x="49184" y="5449"/>
                    </a:cubicBezTo>
                    <a:cubicBezTo>
                      <a:pt x="45272" y="1816"/>
                      <a:pt x="40276" y="0"/>
                      <a:pt x="34198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B53C98DA-418D-4C14-9C0C-FAAD6B175271}"/>
                  </a:ext>
                </a:extLst>
              </p:cNvPr>
              <p:cNvSpPr/>
              <p:nvPr/>
            </p:nvSpPr>
            <p:spPr>
              <a:xfrm>
                <a:off x="10481852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8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4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7" y="19562"/>
                      <a:pt x="55856" y="14951"/>
                    </a:cubicBezTo>
                    <a:cubicBezTo>
                      <a:pt x="53620" y="10270"/>
                      <a:pt x="50267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CE5DDC03-DF0F-4153-A9F7-0E9948BDE97E}"/>
                  </a:ext>
                </a:extLst>
              </p:cNvPr>
              <p:cNvSpPr/>
              <p:nvPr/>
            </p:nvSpPr>
            <p:spPr>
              <a:xfrm>
                <a:off x="10549899" y="440021"/>
                <a:ext cx="37446" cy="60606"/>
              </a:xfrm>
              <a:custGeom>
                <a:avLst/>
                <a:gdLst>
                  <a:gd name="connsiteX0" fmla="*/ 22391 w 37446"/>
                  <a:gd name="connsiteY0" fmla="*/ 2934 h 60606"/>
                  <a:gd name="connsiteX1" fmla="*/ 15195 w 37446"/>
                  <a:gd name="connsiteY1" fmla="*/ 10864 h 60606"/>
                  <a:gd name="connsiteX2" fmla="*/ 14986 w 37446"/>
                  <a:gd name="connsiteY2" fmla="*/ 10864 h 60606"/>
                  <a:gd name="connsiteX3" fmla="*/ 14986 w 37446"/>
                  <a:gd name="connsiteY3" fmla="*/ 1467 h 60606"/>
                  <a:gd name="connsiteX4" fmla="*/ 0 w 37446"/>
                  <a:gd name="connsiteY4" fmla="*/ 1467 h 60606"/>
                  <a:gd name="connsiteX5" fmla="*/ 0 w 37446"/>
                  <a:gd name="connsiteY5" fmla="*/ 60607 h 60606"/>
                  <a:gd name="connsiteX6" fmla="*/ 15649 w 37446"/>
                  <a:gd name="connsiteY6" fmla="*/ 60607 h 60606"/>
                  <a:gd name="connsiteX7" fmla="*/ 15649 w 37446"/>
                  <a:gd name="connsiteY7" fmla="*/ 31089 h 60606"/>
                  <a:gd name="connsiteX8" fmla="*/ 31299 w 37446"/>
                  <a:gd name="connsiteY8" fmla="*/ 14671 h 60606"/>
                  <a:gd name="connsiteX9" fmla="*/ 34932 w 37446"/>
                  <a:gd name="connsiteY9" fmla="*/ 14881 h 60606"/>
                  <a:gd name="connsiteX10" fmla="*/ 37447 w 37446"/>
                  <a:gd name="connsiteY10" fmla="*/ 15090 h 60606"/>
                  <a:gd name="connsiteX11" fmla="*/ 37447 w 37446"/>
                  <a:gd name="connsiteY11" fmla="*/ 454 h 60606"/>
                  <a:gd name="connsiteX12" fmla="*/ 33430 w 37446"/>
                  <a:gd name="connsiteY12" fmla="*/ 0 h 60606"/>
                  <a:gd name="connsiteX13" fmla="*/ 22391 w 37446"/>
                  <a:gd name="connsiteY13" fmla="*/ 2934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7446" h="60606">
                    <a:moveTo>
                      <a:pt x="22391" y="2934"/>
                    </a:moveTo>
                    <a:cubicBezTo>
                      <a:pt x="19282" y="4890"/>
                      <a:pt x="16907" y="7510"/>
                      <a:pt x="15195" y="10864"/>
                    </a:cubicBezTo>
                    <a:lnTo>
                      <a:pt x="14986" y="10864"/>
                    </a:lnTo>
                    <a:lnTo>
                      <a:pt x="14986" y="1467"/>
                    </a:lnTo>
                    <a:lnTo>
                      <a:pt x="0" y="1467"/>
                    </a:lnTo>
                    <a:lnTo>
                      <a:pt x="0" y="60607"/>
                    </a:lnTo>
                    <a:lnTo>
                      <a:pt x="15649" y="60607"/>
                    </a:lnTo>
                    <a:lnTo>
                      <a:pt x="15649" y="31089"/>
                    </a:lnTo>
                    <a:cubicBezTo>
                      <a:pt x="15649" y="20121"/>
                      <a:pt x="20854" y="14671"/>
                      <a:pt x="31299" y="14671"/>
                    </a:cubicBezTo>
                    <a:cubicBezTo>
                      <a:pt x="32417" y="14671"/>
                      <a:pt x="33639" y="14741"/>
                      <a:pt x="34932" y="14881"/>
                    </a:cubicBezTo>
                    <a:cubicBezTo>
                      <a:pt x="36224" y="15021"/>
                      <a:pt x="37063" y="15090"/>
                      <a:pt x="37447" y="15090"/>
                    </a:cubicBezTo>
                    <a:lnTo>
                      <a:pt x="37447" y="454"/>
                    </a:lnTo>
                    <a:cubicBezTo>
                      <a:pt x="36119" y="175"/>
                      <a:pt x="34757" y="0"/>
                      <a:pt x="33430" y="0"/>
                    </a:cubicBezTo>
                    <a:cubicBezTo>
                      <a:pt x="29133" y="35"/>
                      <a:pt x="25465" y="1013"/>
                      <a:pt x="22391" y="2934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E943134E-7D2D-4898-AF67-436E739CBEC1}"/>
                  </a:ext>
                </a:extLst>
              </p:cNvPr>
              <p:cNvSpPr/>
              <p:nvPr/>
            </p:nvSpPr>
            <p:spPr>
              <a:xfrm>
                <a:off x="10589791" y="440056"/>
                <a:ext cx="58860" cy="82613"/>
              </a:xfrm>
              <a:custGeom>
                <a:avLst/>
                <a:gdLst>
                  <a:gd name="connsiteX0" fmla="*/ 44014 w 58860"/>
                  <a:gd name="connsiteY0" fmla="*/ 8943 h 82613"/>
                  <a:gd name="connsiteX1" fmla="*/ 43804 w 58860"/>
                  <a:gd name="connsiteY1" fmla="*/ 8943 h 82613"/>
                  <a:gd name="connsiteX2" fmla="*/ 36364 w 58860"/>
                  <a:gd name="connsiteY2" fmla="*/ 2166 h 82613"/>
                  <a:gd name="connsiteX3" fmla="*/ 25465 w 58860"/>
                  <a:gd name="connsiteY3" fmla="*/ 0 h 82613"/>
                  <a:gd name="connsiteX4" fmla="*/ 12401 w 58860"/>
                  <a:gd name="connsiteY4" fmla="*/ 3528 h 82613"/>
                  <a:gd name="connsiteX5" fmla="*/ 3284 w 58860"/>
                  <a:gd name="connsiteY5" fmla="*/ 13588 h 82613"/>
                  <a:gd name="connsiteX6" fmla="*/ 0 w 58860"/>
                  <a:gd name="connsiteY6" fmla="*/ 28749 h 82613"/>
                  <a:gd name="connsiteX7" fmla="*/ 3284 w 58860"/>
                  <a:gd name="connsiteY7" fmla="*/ 43909 h 82613"/>
                  <a:gd name="connsiteX8" fmla="*/ 12331 w 58860"/>
                  <a:gd name="connsiteY8" fmla="*/ 53970 h 82613"/>
                  <a:gd name="connsiteX9" fmla="*/ 25256 w 58860"/>
                  <a:gd name="connsiteY9" fmla="*/ 57498 h 82613"/>
                  <a:gd name="connsiteX10" fmla="*/ 35945 w 58860"/>
                  <a:gd name="connsiteY10" fmla="*/ 55472 h 82613"/>
                  <a:gd name="connsiteX11" fmla="*/ 43036 w 58860"/>
                  <a:gd name="connsiteY11" fmla="*/ 49533 h 82613"/>
                  <a:gd name="connsiteX12" fmla="*/ 43246 w 58860"/>
                  <a:gd name="connsiteY12" fmla="*/ 49533 h 82613"/>
                  <a:gd name="connsiteX13" fmla="*/ 43246 w 58860"/>
                  <a:gd name="connsiteY13" fmla="*/ 55681 h 82613"/>
                  <a:gd name="connsiteX14" fmla="*/ 29482 w 58860"/>
                  <a:gd name="connsiteY14" fmla="*/ 70981 h 82613"/>
                  <a:gd name="connsiteX15" fmla="*/ 20749 w 58860"/>
                  <a:gd name="connsiteY15" fmla="*/ 68676 h 82613"/>
                  <a:gd name="connsiteX16" fmla="*/ 15929 w 58860"/>
                  <a:gd name="connsiteY16" fmla="*/ 61585 h 82613"/>
                  <a:gd name="connsiteX17" fmla="*/ 489 w 58860"/>
                  <a:gd name="connsiteY17" fmla="*/ 63261 h 82613"/>
                  <a:gd name="connsiteX18" fmla="*/ 10724 w 58860"/>
                  <a:gd name="connsiteY18" fmla="*/ 77863 h 82613"/>
                  <a:gd name="connsiteX19" fmla="*/ 29448 w 58860"/>
                  <a:gd name="connsiteY19" fmla="*/ 82614 h 82613"/>
                  <a:gd name="connsiteX20" fmla="*/ 50861 w 58860"/>
                  <a:gd name="connsiteY20" fmla="*/ 76291 h 82613"/>
                  <a:gd name="connsiteX21" fmla="*/ 58860 w 58860"/>
                  <a:gd name="connsiteY21" fmla="*/ 56100 h 82613"/>
                  <a:gd name="connsiteX22" fmla="*/ 58860 w 58860"/>
                  <a:gd name="connsiteY22" fmla="*/ 1432 h 82613"/>
                  <a:gd name="connsiteX23" fmla="*/ 43979 w 58860"/>
                  <a:gd name="connsiteY23" fmla="*/ 1432 h 82613"/>
                  <a:gd name="connsiteX24" fmla="*/ 43979 w 58860"/>
                  <a:gd name="connsiteY24" fmla="*/ 8943 h 82613"/>
                  <a:gd name="connsiteX25" fmla="*/ 40346 w 58860"/>
                  <a:gd name="connsiteY25" fmla="*/ 41080 h 82613"/>
                  <a:gd name="connsiteX26" fmla="*/ 30181 w 58860"/>
                  <a:gd name="connsiteY26" fmla="*/ 45726 h 82613"/>
                  <a:gd name="connsiteX27" fmla="*/ 19841 w 58860"/>
                  <a:gd name="connsiteY27" fmla="*/ 41150 h 82613"/>
                  <a:gd name="connsiteX28" fmla="*/ 15999 w 58860"/>
                  <a:gd name="connsiteY28" fmla="*/ 28749 h 82613"/>
                  <a:gd name="connsiteX29" fmla="*/ 19841 w 58860"/>
                  <a:gd name="connsiteY29" fmla="*/ 16523 h 82613"/>
                  <a:gd name="connsiteX30" fmla="*/ 30181 w 58860"/>
                  <a:gd name="connsiteY30" fmla="*/ 11982 h 82613"/>
                  <a:gd name="connsiteX31" fmla="*/ 40346 w 58860"/>
                  <a:gd name="connsiteY31" fmla="*/ 16523 h 82613"/>
                  <a:gd name="connsiteX32" fmla="*/ 44154 w 58860"/>
                  <a:gd name="connsiteY32" fmla="*/ 28749 h 82613"/>
                  <a:gd name="connsiteX33" fmla="*/ 40346 w 58860"/>
                  <a:gd name="connsiteY33" fmla="*/ 41080 h 82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58860" h="82613">
                    <a:moveTo>
                      <a:pt x="44014" y="8943"/>
                    </a:moveTo>
                    <a:lnTo>
                      <a:pt x="43804" y="8943"/>
                    </a:lnTo>
                    <a:cubicBezTo>
                      <a:pt x="42023" y="5903"/>
                      <a:pt x="39543" y="3633"/>
                      <a:pt x="36364" y="2166"/>
                    </a:cubicBezTo>
                    <a:cubicBezTo>
                      <a:pt x="33185" y="699"/>
                      <a:pt x="29552" y="0"/>
                      <a:pt x="25465" y="0"/>
                    </a:cubicBezTo>
                    <a:cubicBezTo>
                      <a:pt x="20610" y="0"/>
                      <a:pt x="16278" y="1188"/>
                      <a:pt x="12401" y="3528"/>
                    </a:cubicBezTo>
                    <a:cubicBezTo>
                      <a:pt x="8523" y="5869"/>
                      <a:pt x="5484" y="9222"/>
                      <a:pt x="3284" y="13588"/>
                    </a:cubicBezTo>
                    <a:cubicBezTo>
                      <a:pt x="1083" y="17955"/>
                      <a:pt x="0" y="22985"/>
                      <a:pt x="0" y="28749"/>
                    </a:cubicBezTo>
                    <a:cubicBezTo>
                      <a:pt x="0" y="34478"/>
                      <a:pt x="1083" y="39543"/>
                      <a:pt x="3284" y="43909"/>
                    </a:cubicBezTo>
                    <a:cubicBezTo>
                      <a:pt x="5484" y="48276"/>
                      <a:pt x="8489" y="51629"/>
                      <a:pt x="12331" y="53970"/>
                    </a:cubicBezTo>
                    <a:cubicBezTo>
                      <a:pt x="16173" y="56310"/>
                      <a:pt x="20470" y="57498"/>
                      <a:pt x="25256" y="57498"/>
                    </a:cubicBezTo>
                    <a:cubicBezTo>
                      <a:pt x="29343" y="57498"/>
                      <a:pt x="32906" y="56834"/>
                      <a:pt x="35945" y="55472"/>
                    </a:cubicBezTo>
                    <a:cubicBezTo>
                      <a:pt x="38949" y="54144"/>
                      <a:pt x="41324" y="52153"/>
                      <a:pt x="43036" y="49533"/>
                    </a:cubicBezTo>
                    <a:lnTo>
                      <a:pt x="43246" y="49533"/>
                    </a:lnTo>
                    <a:lnTo>
                      <a:pt x="43246" y="55681"/>
                    </a:lnTo>
                    <a:cubicBezTo>
                      <a:pt x="43246" y="65881"/>
                      <a:pt x="38669" y="70981"/>
                      <a:pt x="29482" y="70981"/>
                    </a:cubicBezTo>
                    <a:cubicBezTo>
                      <a:pt x="25919" y="70981"/>
                      <a:pt x="22985" y="70213"/>
                      <a:pt x="20749" y="68676"/>
                    </a:cubicBezTo>
                    <a:cubicBezTo>
                      <a:pt x="18514" y="67139"/>
                      <a:pt x="16907" y="64798"/>
                      <a:pt x="15929" y="61585"/>
                    </a:cubicBezTo>
                    <a:lnTo>
                      <a:pt x="489" y="63261"/>
                    </a:lnTo>
                    <a:cubicBezTo>
                      <a:pt x="2201" y="69829"/>
                      <a:pt x="5624" y="74684"/>
                      <a:pt x="10724" y="77863"/>
                    </a:cubicBezTo>
                    <a:cubicBezTo>
                      <a:pt x="15824" y="81042"/>
                      <a:pt x="22077" y="82614"/>
                      <a:pt x="29448" y="82614"/>
                    </a:cubicBezTo>
                    <a:cubicBezTo>
                      <a:pt x="38390" y="82614"/>
                      <a:pt x="45516" y="80518"/>
                      <a:pt x="50861" y="76291"/>
                    </a:cubicBezTo>
                    <a:cubicBezTo>
                      <a:pt x="56170" y="72064"/>
                      <a:pt x="58860" y="65357"/>
                      <a:pt x="58860" y="56100"/>
                    </a:cubicBezTo>
                    <a:lnTo>
                      <a:pt x="58860" y="1432"/>
                    </a:lnTo>
                    <a:lnTo>
                      <a:pt x="43979" y="1432"/>
                    </a:lnTo>
                    <a:lnTo>
                      <a:pt x="43979" y="8943"/>
                    </a:lnTo>
                    <a:close/>
                    <a:moveTo>
                      <a:pt x="40346" y="41080"/>
                    </a:moveTo>
                    <a:cubicBezTo>
                      <a:pt x="37796" y="44189"/>
                      <a:pt x="34408" y="45726"/>
                      <a:pt x="30181" y="45726"/>
                    </a:cubicBezTo>
                    <a:cubicBezTo>
                      <a:pt x="25849" y="45726"/>
                      <a:pt x="22426" y="44189"/>
                      <a:pt x="19841" y="41150"/>
                    </a:cubicBezTo>
                    <a:cubicBezTo>
                      <a:pt x="17256" y="38111"/>
                      <a:pt x="15999" y="33954"/>
                      <a:pt x="15999" y="28749"/>
                    </a:cubicBezTo>
                    <a:cubicBezTo>
                      <a:pt x="15999" y="23614"/>
                      <a:pt x="17291" y="19527"/>
                      <a:pt x="19841" y="16523"/>
                    </a:cubicBezTo>
                    <a:cubicBezTo>
                      <a:pt x="22426" y="13519"/>
                      <a:pt x="25849" y="11982"/>
                      <a:pt x="30181" y="11982"/>
                    </a:cubicBezTo>
                    <a:cubicBezTo>
                      <a:pt x="34443" y="11982"/>
                      <a:pt x="37831" y="13484"/>
                      <a:pt x="40346" y="16523"/>
                    </a:cubicBezTo>
                    <a:cubicBezTo>
                      <a:pt x="42861" y="19527"/>
                      <a:pt x="44154" y="23614"/>
                      <a:pt x="44154" y="28749"/>
                    </a:cubicBezTo>
                    <a:cubicBezTo>
                      <a:pt x="44119" y="33849"/>
                      <a:pt x="42861" y="37971"/>
                      <a:pt x="40346" y="4108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B955B960-169A-4235-9CA9-BF3F005E768D}"/>
                  </a:ext>
                </a:extLst>
              </p:cNvPr>
              <p:cNvSpPr/>
              <p:nvPr/>
            </p:nvSpPr>
            <p:spPr>
              <a:xfrm>
                <a:off x="10659410" y="441488"/>
                <a:ext cx="15649" cy="59139"/>
              </a:xfrm>
              <a:custGeom>
                <a:avLst/>
                <a:gdLst>
                  <a:gd name="connsiteX0" fmla="*/ 0 w 15649"/>
                  <a:gd name="connsiteY0" fmla="*/ 0 h 59139"/>
                  <a:gd name="connsiteX1" fmla="*/ 15650 w 15649"/>
                  <a:gd name="connsiteY1" fmla="*/ 0 h 59139"/>
                  <a:gd name="connsiteX2" fmla="*/ 15650 w 15649"/>
                  <a:gd name="connsiteY2" fmla="*/ 59139 h 59139"/>
                  <a:gd name="connsiteX3" fmla="*/ 0 w 15649"/>
                  <a:gd name="connsiteY3" fmla="*/ 59139 h 59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59139">
                    <a:moveTo>
                      <a:pt x="0" y="0"/>
                    </a:moveTo>
                    <a:lnTo>
                      <a:pt x="15650" y="0"/>
                    </a:lnTo>
                    <a:lnTo>
                      <a:pt x="15650" y="59139"/>
                    </a:lnTo>
                    <a:lnTo>
                      <a:pt x="0" y="59139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6A287A39-62C6-43F8-8DA0-B8E079425174}"/>
                  </a:ext>
                </a:extLst>
              </p:cNvPr>
              <p:cNvSpPr/>
              <p:nvPr/>
            </p:nvSpPr>
            <p:spPr>
              <a:xfrm>
                <a:off x="10657594" y="413333"/>
                <a:ext cx="19282" cy="19282"/>
              </a:xfrm>
              <a:custGeom>
                <a:avLst/>
                <a:gdLst>
                  <a:gd name="connsiteX0" fmla="*/ 9641 w 19282"/>
                  <a:gd name="connsiteY0" fmla="*/ 0 h 19282"/>
                  <a:gd name="connsiteX1" fmla="*/ 2864 w 19282"/>
                  <a:gd name="connsiteY1" fmla="*/ 2864 h 19282"/>
                  <a:gd name="connsiteX2" fmla="*/ 0 w 19282"/>
                  <a:gd name="connsiteY2" fmla="*/ 9641 h 19282"/>
                  <a:gd name="connsiteX3" fmla="*/ 2864 w 19282"/>
                  <a:gd name="connsiteY3" fmla="*/ 16418 h 19282"/>
                  <a:gd name="connsiteX4" fmla="*/ 9641 w 19282"/>
                  <a:gd name="connsiteY4" fmla="*/ 19282 h 19282"/>
                  <a:gd name="connsiteX5" fmla="*/ 16418 w 19282"/>
                  <a:gd name="connsiteY5" fmla="*/ 16418 h 19282"/>
                  <a:gd name="connsiteX6" fmla="*/ 19282 w 19282"/>
                  <a:gd name="connsiteY6" fmla="*/ 9641 h 19282"/>
                  <a:gd name="connsiteX7" fmla="*/ 16418 w 19282"/>
                  <a:gd name="connsiteY7" fmla="*/ 2864 h 19282"/>
                  <a:gd name="connsiteX8" fmla="*/ 9641 w 19282"/>
                  <a:gd name="connsiteY8" fmla="*/ 0 h 19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282" h="19282">
                    <a:moveTo>
                      <a:pt x="9641" y="0"/>
                    </a:moveTo>
                    <a:cubicBezTo>
                      <a:pt x="7021" y="0"/>
                      <a:pt x="4786" y="943"/>
                      <a:pt x="2864" y="2864"/>
                    </a:cubicBezTo>
                    <a:cubicBezTo>
                      <a:pt x="978" y="4751"/>
                      <a:pt x="0" y="7021"/>
                      <a:pt x="0" y="9641"/>
                    </a:cubicBezTo>
                    <a:cubicBezTo>
                      <a:pt x="0" y="12261"/>
                      <a:pt x="943" y="14497"/>
                      <a:pt x="2864" y="16418"/>
                    </a:cubicBezTo>
                    <a:cubicBezTo>
                      <a:pt x="4751" y="18304"/>
                      <a:pt x="7021" y="19282"/>
                      <a:pt x="9641" y="19282"/>
                    </a:cubicBezTo>
                    <a:cubicBezTo>
                      <a:pt x="12261" y="19282"/>
                      <a:pt x="14497" y="18339"/>
                      <a:pt x="16418" y="16418"/>
                    </a:cubicBezTo>
                    <a:cubicBezTo>
                      <a:pt x="18304" y="14532"/>
                      <a:pt x="19282" y="12261"/>
                      <a:pt x="19282" y="9641"/>
                    </a:cubicBezTo>
                    <a:cubicBezTo>
                      <a:pt x="19282" y="7021"/>
                      <a:pt x="18339" y="4786"/>
                      <a:pt x="16418" y="2864"/>
                    </a:cubicBezTo>
                    <a:cubicBezTo>
                      <a:pt x="14497" y="943"/>
                      <a:pt x="12261" y="0"/>
                      <a:pt x="964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07695E7A-A515-4DE2-BEAD-144814C8A2C4}"/>
                  </a:ext>
                </a:extLst>
              </p:cNvPr>
              <p:cNvSpPr/>
              <p:nvPr/>
            </p:nvSpPr>
            <p:spPr>
              <a:xfrm>
                <a:off x="10683513" y="440021"/>
                <a:ext cx="59279" cy="62073"/>
              </a:xfrm>
              <a:custGeom>
                <a:avLst/>
                <a:gdLst>
                  <a:gd name="connsiteX0" fmla="*/ 45830 w 59279"/>
                  <a:gd name="connsiteY0" fmla="*/ 3982 h 62073"/>
                  <a:gd name="connsiteX1" fmla="*/ 29692 w 59279"/>
                  <a:gd name="connsiteY1" fmla="*/ 0 h 62073"/>
                  <a:gd name="connsiteX2" fmla="*/ 13833 w 59279"/>
                  <a:gd name="connsiteY2" fmla="*/ 3808 h 62073"/>
                  <a:gd name="connsiteX3" fmla="*/ 3563 w 59279"/>
                  <a:gd name="connsiteY3" fmla="*/ 14601 h 62073"/>
                  <a:gd name="connsiteX4" fmla="*/ 0 w 59279"/>
                  <a:gd name="connsiteY4" fmla="*/ 31089 h 62073"/>
                  <a:gd name="connsiteX5" fmla="*/ 3633 w 59279"/>
                  <a:gd name="connsiteY5" fmla="*/ 47472 h 62073"/>
                  <a:gd name="connsiteX6" fmla="*/ 13973 w 59279"/>
                  <a:gd name="connsiteY6" fmla="*/ 58266 h 62073"/>
                  <a:gd name="connsiteX7" fmla="*/ 29727 w 59279"/>
                  <a:gd name="connsiteY7" fmla="*/ 62074 h 62073"/>
                  <a:gd name="connsiteX8" fmla="*/ 49498 w 59279"/>
                  <a:gd name="connsiteY8" fmla="*/ 56415 h 62073"/>
                  <a:gd name="connsiteX9" fmla="*/ 58650 w 59279"/>
                  <a:gd name="connsiteY9" fmla="*/ 43071 h 62073"/>
                  <a:gd name="connsiteX10" fmla="*/ 42652 w 59279"/>
                  <a:gd name="connsiteY10" fmla="*/ 41848 h 62073"/>
                  <a:gd name="connsiteX11" fmla="*/ 38460 w 59279"/>
                  <a:gd name="connsiteY11" fmla="*/ 48346 h 62073"/>
                  <a:gd name="connsiteX12" fmla="*/ 29692 w 59279"/>
                  <a:gd name="connsiteY12" fmla="*/ 51035 h 62073"/>
                  <a:gd name="connsiteX13" fmla="*/ 19841 w 59279"/>
                  <a:gd name="connsiteY13" fmla="*/ 46459 h 62073"/>
                  <a:gd name="connsiteX14" fmla="*/ 16034 w 59279"/>
                  <a:gd name="connsiteY14" fmla="*/ 34373 h 62073"/>
                  <a:gd name="connsiteX15" fmla="*/ 59174 w 59279"/>
                  <a:gd name="connsiteY15" fmla="*/ 34373 h 62073"/>
                  <a:gd name="connsiteX16" fmla="*/ 59279 w 59279"/>
                  <a:gd name="connsiteY16" fmla="*/ 30810 h 62073"/>
                  <a:gd name="connsiteX17" fmla="*/ 55856 w 59279"/>
                  <a:gd name="connsiteY17" fmla="*/ 14951 h 62073"/>
                  <a:gd name="connsiteX18" fmla="*/ 45830 w 59279"/>
                  <a:gd name="connsiteY18" fmla="*/ 3982 h 62073"/>
                  <a:gd name="connsiteX19" fmla="*/ 16138 w 59279"/>
                  <a:gd name="connsiteY19" fmla="*/ 24382 h 62073"/>
                  <a:gd name="connsiteX20" fmla="*/ 20121 w 59279"/>
                  <a:gd name="connsiteY20" fmla="*/ 14532 h 62073"/>
                  <a:gd name="connsiteX21" fmla="*/ 29692 w 59279"/>
                  <a:gd name="connsiteY21" fmla="*/ 10724 h 62073"/>
                  <a:gd name="connsiteX22" fmla="*/ 39263 w 59279"/>
                  <a:gd name="connsiteY22" fmla="*/ 14567 h 62073"/>
                  <a:gd name="connsiteX23" fmla="*/ 43106 w 59279"/>
                  <a:gd name="connsiteY23" fmla="*/ 24347 h 62073"/>
                  <a:gd name="connsiteX24" fmla="*/ 16138 w 59279"/>
                  <a:gd name="connsiteY24" fmla="*/ 24347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59279" h="62073">
                    <a:moveTo>
                      <a:pt x="45830" y="3982"/>
                    </a:moveTo>
                    <a:cubicBezTo>
                      <a:pt x="41394" y="1327"/>
                      <a:pt x="36015" y="0"/>
                      <a:pt x="29692" y="0"/>
                    </a:cubicBezTo>
                    <a:cubicBezTo>
                      <a:pt x="23579" y="0"/>
                      <a:pt x="18304" y="1258"/>
                      <a:pt x="13833" y="3808"/>
                    </a:cubicBezTo>
                    <a:cubicBezTo>
                      <a:pt x="9362" y="6358"/>
                      <a:pt x="5938" y="9921"/>
                      <a:pt x="3563" y="14601"/>
                    </a:cubicBezTo>
                    <a:cubicBezTo>
                      <a:pt x="1188" y="19247"/>
                      <a:pt x="0" y="24767"/>
                      <a:pt x="0" y="31089"/>
                    </a:cubicBezTo>
                    <a:cubicBezTo>
                      <a:pt x="0" y="37342"/>
                      <a:pt x="1223" y="42826"/>
                      <a:pt x="3633" y="47472"/>
                    </a:cubicBezTo>
                    <a:cubicBezTo>
                      <a:pt x="6043" y="52118"/>
                      <a:pt x="9501" y="55716"/>
                      <a:pt x="13973" y="58266"/>
                    </a:cubicBezTo>
                    <a:cubicBezTo>
                      <a:pt x="18444" y="60816"/>
                      <a:pt x="23684" y="62074"/>
                      <a:pt x="29727" y="62074"/>
                    </a:cubicBezTo>
                    <a:cubicBezTo>
                      <a:pt x="38215" y="62074"/>
                      <a:pt x="44817" y="60187"/>
                      <a:pt x="49498" y="56415"/>
                    </a:cubicBezTo>
                    <a:cubicBezTo>
                      <a:pt x="54179" y="52642"/>
                      <a:pt x="57253" y="48206"/>
                      <a:pt x="58650" y="43071"/>
                    </a:cubicBezTo>
                    <a:lnTo>
                      <a:pt x="42652" y="41848"/>
                    </a:lnTo>
                    <a:cubicBezTo>
                      <a:pt x="41918" y="44398"/>
                      <a:pt x="40521" y="46529"/>
                      <a:pt x="38460" y="48346"/>
                    </a:cubicBezTo>
                    <a:cubicBezTo>
                      <a:pt x="36399" y="50127"/>
                      <a:pt x="33500" y="51035"/>
                      <a:pt x="29692" y="51035"/>
                    </a:cubicBezTo>
                    <a:cubicBezTo>
                      <a:pt x="25605" y="51035"/>
                      <a:pt x="22321" y="49498"/>
                      <a:pt x="19841" y="46459"/>
                    </a:cubicBezTo>
                    <a:cubicBezTo>
                      <a:pt x="17396" y="43420"/>
                      <a:pt x="16103" y="39368"/>
                      <a:pt x="16034" y="34373"/>
                    </a:cubicBezTo>
                    <a:lnTo>
                      <a:pt x="59174" y="34373"/>
                    </a:lnTo>
                    <a:cubicBezTo>
                      <a:pt x="59244" y="33569"/>
                      <a:pt x="59279" y="32347"/>
                      <a:pt x="59279" y="30810"/>
                    </a:cubicBezTo>
                    <a:cubicBezTo>
                      <a:pt x="59279" y="24836"/>
                      <a:pt x="58126" y="19562"/>
                      <a:pt x="55856" y="14951"/>
                    </a:cubicBezTo>
                    <a:cubicBezTo>
                      <a:pt x="53620" y="10270"/>
                      <a:pt x="50232" y="6637"/>
                      <a:pt x="45830" y="3982"/>
                    </a:cubicBezTo>
                    <a:close/>
                    <a:moveTo>
                      <a:pt x="16138" y="24382"/>
                    </a:moveTo>
                    <a:cubicBezTo>
                      <a:pt x="16418" y="20365"/>
                      <a:pt x="17745" y="17082"/>
                      <a:pt x="20121" y="14532"/>
                    </a:cubicBezTo>
                    <a:cubicBezTo>
                      <a:pt x="22461" y="11982"/>
                      <a:pt x="25640" y="10724"/>
                      <a:pt x="29692" y="10724"/>
                    </a:cubicBezTo>
                    <a:cubicBezTo>
                      <a:pt x="33709" y="10724"/>
                      <a:pt x="36888" y="12017"/>
                      <a:pt x="39263" y="14567"/>
                    </a:cubicBezTo>
                    <a:cubicBezTo>
                      <a:pt x="41639" y="17117"/>
                      <a:pt x="42896" y="20400"/>
                      <a:pt x="43106" y="24347"/>
                    </a:cubicBezTo>
                    <a:lnTo>
                      <a:pt x="16138" y="2434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9DF50119-BB19-46D0-AEB0-4A95DF7AE190}"/>
                  </a:ext>
                </a:extLst>
              </p:cNvPr>
              <p:cNvSpPr/>
              <p:nvPr/>
            </p:nvSpPr>
            <p:spPr>
              <a:xfrm>
                <a:off x="10771646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6 w 53375"/>
                  <a:gd name="connsiteY6" fmla="*/ 20784 h 62073"/>
                  <a:gd name="connsiteX7" fmla="*/ 37656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56 w 53375"/>
                  <a:gd name="connsiteY20" fmla="*/ 37901 h 62073"/>
                  <a:gd name="connsiteX21" fmla="*/ 33569 w 53375"/>
                  <a:gd name="connsiteY21" fmla="*/ 47752 h 62073"/>
                  <a:gd name="connsiteX22" fmla="*/ 23998 w 53375"/>
                  <a:gd name="connsiteY22" fmla="*/ 51000 h 62073"/>
                  <a:gd name="connsiteX23" fmla="*/ 18060 w 53375"/>
                  <a:gd name="connsiteY23" fmla="*/ 49254 h 62073"/>
                  <a:gd name="connsiteX24" fmla="*/ 15929 w 53375"/>
                  <a:gd name="connsiteY24" fmla="*/ 44608 h 62073"/>
                  <a:gd name="connsiteX25" fmla="*/ 21239 w 53375"/>
                  <a:gd name="connsiteY25" fmla="*/ 36609 h 62073"/>
                  <a:gd name="connsiteX26" fmla="*/ 37622 w 53375"/>
                  <a:gd name="connsiteY26" fmla="*/ 33185 h 62073"/>
                  <a:gd name="connsiteX27" fmla="*/ 37622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6" y="14322"/>
                      <a:pt x="37656" y="20784"/>
                    </a:cubicBezTo>
                    <a:lnTo>
                      <a:pt x="37656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56" y="37901"/>
                    </a:moveTo>
                    <a:cubicBezTo>
                      <a:pt x="37656" y="42302"/>
                      <a:pt x="36294" y="45586"/>
                      <a:pt x="33569" y="47752"/>
                    </a:cubicBezTo>
                    <a:cubicBezTo>
                      <a:pt x="30845" y="49918"/>
                      <a:pt x="27666" y="51000"/>
                      <a:pt x="23998" y="51000"/>
                    </a:cubicBezTo>
                    <a:cubicBezTo>
                      <a:pt x="21448" y="51000"/>
                      <a:pt x="19492" y="50407"/>
                      <a:pt x="18060" y="49254"/>
                    </a:cubicBezTo>
                    <a:cubicBezTo>
                      <a:pt x="16628" y="48101"/>
                      <a:pt x="15929" y="46564"/>
                      <a:pt x="15929" y="44608"/>
                    </a:cubicBezTo>
                    <a:cubicBezTo>
                      <a:pt x="15929" y="41115"/>
                      <a:pt x="17710" y="38460"/>
                      <a:pt x="21239" y="36609"/>
                    </a:cubicBezTo>
                    <a:cubicBezTo>
                      <a:pt x="24767" y="34792"/>
                      <a:pt x="30251" y="33639"/>
                      <a:pt x="37622" y="33185"/>
                    </a:cubicBezTo>
                    <a:lnTo>
                      <a:pt x="37622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DE6E8F2B-91E6-46FC-80ED-B3DF1242B023}"/>
                  </a:ext>
                </a:extLst>
              </p:cNvPr>
              <p:cNvSpPr/>
              <p:nvPr/>
            </p:nvSpPr>
            <p:spPr>
              <a:xfrm>
                <a:off x="10836130" y="441523"/>
                <a:ext cx="54982" cy="60606"/>
              </a:xfrm>
              <a:custGeom>
                <a:avLst/>
                <a:gdLst>
                  <a:gd name="connsiteX0" fmla="*/ 39333 w 54982"/>
                  <a:gd name="connsiteY0" fmla="*/ 32172 h 60606"/>
                  <a:gd name="connsiteX1" fmla="*/ 35630 w 54982"/>
                  <a:gd name="connsiteY1" fmla="*/ 43839 h 60606"/>
                  <a:gd name="connsiteX2" fmla="*/ 26688 w 54982"/>
                  <a:gd name="connsiteY2" fmla="*/ 47926 h 60606"/>
                  <a:gd name="connsiteX3" fmla="*/ 18374 w 54982"/>
                  <a:gd name="connsiteY3" fmla="*/ 44852 h 60606"/>
                  <a:gd name="connsiteX4" fmla="*/ 15649 w 54982"/>
                  <a:gd name="connsiteY4" fmla="*/ 34862 h 60606"/>
                  <a:gd name="connsiteX5" fmla="*/ 15649 w 54982"/>
                  <a:gd name="connsiteY5" fmla="*/ 0 h 60606"/>
                  <a:gd name="connsiteX6" fmla="*/ 0 w 54982"/>
                  <a:gd name="connsiteY6" fmla="*/ 0 h 60606"/>
                  <a:gd name="connsiteX7" fmla="*/ 0 w 54982"/>
                  <a:gd name="connsiteY7" fmla="*/ 39019 h 60606"/>
                  <a:gd name="connsiteX8" fmla="*/ 5799 w 54982"/>
                  <a:gd name="connsiteY8" fmla="*/ 55122 h 60606"/>
                  <a:gd name="connsiteX9" fmla="*/ 20784 w 54982"/>
                  <a:gd name="connsiteY9" fmla="*/ 60607 h 60606"/>
                  <a:gd name="connsiteX10" fmla="*/ 31963 w 54982"/>
                  <a:gd name="connsiteY10" fmla="*/ 58022 h 60606"/>
                  <a:gd name="connsiteX11" fmla="*/ 39787 w 54982"/>
                  <a:gd name="connsiteY11" fmla="*/ 51105 h 60606"/>
                  <a:gd name="connsiteX12" fmla="*/ 39997 w 54982"/>
                  <a:gd name="connsiteY12" fmla="*/ 51105 h 60606"/>
                  <a:gd name="connsiteX13" fmla="*/ 39997 w 54982"/>
                  <a:gd name="connsiteY13" fmla="*/ 59140 h 60606"/>
                  <a:gd name="connsiteX14" fmla="*/ 54983 w 54982"/>
                  <a:gd name="connsiteY14" fmla="*/ 59140 h 60606"/>
                  <a:gd name="connsiteX15" fmla="*/ 54983 w 54982"/>
                  <a:gd name="connsiteY15" fmla="*/ 0 h 60606"/>
                  <a:gd name="connsiteX16" fmla="*/ 39333 w 54982"/>
                  <a:gd name="connsiteY16" fmla="*/ 0 h 60606"/>
                  <a:gd name="connsiteX17" fmla="*/ 39333 w 54982"/>
                  <a:gd name="connsiteY17" fmla="*/ 32172 h 60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54982" h="60606">
                    <a:moveTo>
                      <a:pt x="39333" y="32172"/>
                    </a:moveTo>
                    <a:cubicBezTo>
                      <a:pt x="39333" y="37237"/>
                      <a:pt x="38111" y="41150"/>
                      <a:pt x="35630" y="43839"/>
                    </a:cubicBezTo>
                    <a:cubicBezTo>
                      <a:pt x="33185" y="46564"/>
                      <a:pt x="30181" y="47926"/>
                      <a:pt x="26688" y="47926"/>
                    </a:cubicBezTo>
                    <a:cubicBezTo>
                      <a:pt x="22950" y="47926"/>
                      <a:pt x="20191" y="46913"/>
                      <a:pt x="18374" y="44852"/>
                    </a:cubicBezTo>
                    <a:cubicBezTo>
                      <a:pt x="16558" y="42791"/>
                      <a:pt x="15649" y="39473"/>
                      <a:pt x="15649" y="34862"/>
                    </a:cubicBezTo>
                    <a:lnTo>
                      <a:pt x="15649" y="0"/>
                    </a:lnTo>
                    <a:lnTo>
                      <a:pt x="0" y="0"/>
                    </a:lnTo>
                    <a:lnTo>
                      <a:pt x="0" y="39019"/>
                    </a:lnTo>
                    <a:cubicBezTo>
                      <a:pt x="0" y="46110"/>
                      <a:pt x="1921" y="51455"/>
                      <a:pt x="5799" y="55122"/>
                    </a:cubicBezTo>
                    <a:cubicBezTo>
                      <a:pt x="9676" y="58790"/>
                      <a:pt x="14671" y="60607"/>
                      <a:pt x="20784" y="60607"/>
                    </a:cubicBezTo>
                    <a:cubicBezTo>
                      <a:pt x="25046" y="60607"/>
                      <a:pt x="28749" y="59733"/>
                      <a:pt x="31963" y="58022"/>
                    </a:cubicBezTo>
                    <a:cubicBezTo>
                      <a:pt x="35176" y="56310"/>
                      <a:pt x="37761" y="54005"/>
                      <a:pt x="39787" y="51105"/>
                    </a:cubicBezTo>
                    <a:lnTo>
                      <a:pt x="39997" y="51105"/>
                    </a:lnTo>
                    <a:lnTo>
                      <a:pt x="39997" y="59140"/>
                    </a:lnTo>
                    <a:lnTo>
                      <a:pt x="54983" y="59140"/>
                    </a:lnTo>
                    <a:lnTo>
                      <a:pt x="54983" y="0"/>
                    </a:lnTo>
                    <a:lnTo>
                      <a:pt x="39333" y="0"/>
                    </a:lnTo>
                    <a:lnTo>
                      <a:pt x="39333" y="32172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81FEED92-0720-46E2-8865-FE96DB6A9631}"/>
                  </a:ext>
                </a:extLst>
              </p:cNvPr>
              <p:cNvSpPr/>
              <p:nvPr/>
            </p:nvSpPr>
            <p:spPr>
              <a:xfrm>
                <a:off x="10898344" y="440021"/>
                <a:ext cx="55471" cy="61968"/>
              </a:xfrm>
              <a:custGeom>
                <a:avLst/>
                <a:gdLst>
                  <a:gd name="connsiteX0" fmla="*/ 45202 w 55471"/>
                  <a:gd name="connsiteY0" fmla="*/ 27806 h 61968"/>
                  <a:gd name="connsiteX1" fmla="*/ 34373 w 55471"/>
                  <a:gd name="connsiteY1" fmla="*/ 24941 h 61968"/>
                  <a:gd name="connsiteX2" fmla="*/ 28225 w 55471"/>
                  <a:gd name="connsiteY2" fmla="*/ 23928 h 61968"/>
                  <a:gd name="connsiteX3" fmla="*/ 20400 w 55471"/>
                  <a:gd name="connsiteY3" fmla="*/ 21693 h 61968"/>
                  <a:gd name="connsiteX4" fmla="*/ 17815 w 55471"/>
                  <a:gd name="connsiteY4" fmla="*/ 17326 h 61968"/>
                  <a:gd name="connsiteX5" fmla="*/ 20505 w 55471"/>
                  <a:gd name="connsiteY5" fmla="*/ 12226 h 61968"/>
                  <a:gd name="connsiteX6" fmla="*/ 27561 w 55471"/>
                  <a:gd name="connsiteY6" fmla="*/ 10375 h 61968"/>
                  <a:gd name="connsiteX7" fmla="*/ 35211 w 55471"/>
                  <a:gd name="connsiteY7" fmla="*/ 12715 h 61968"/>
                  <a:gd name="connsiteX8" fmla="*/ 39193 w 55471"/>
                  <a:gd name="connsiteY8" fmla="*/ 19212 h 61968"/>
                  <a:gd name="connsiteX9" fmla="*/ 53620 w 55471"/>
                  <a:gd name="connsiteY9" fmla="*/ 17326 h 61968"/>
                  <a:gd name="connsiteX10" fmla="*/ 45132 w 55471"/>
                  <a:gd name="connsiteY10" fmla="*/ 4751 h 61968"/>
                  <a:gd name="connsiteX11" fmla="*/ 27596 w 55471"/>
                  <a:gd name="connsiteY11" fmla="*/ 0 h 61968"/>
                  <a:gd name="connsiteX12" fmla="*/ 14811 w 55471"/>
                  <a:gd name="connsiteY12" fmla="*/ 2166 h 61968"/>
                  <a:gd name="connsiteX13" fmla="*/ 5659 w 55471"/>
                  <a:gd name="connsiteY13" fmla="*/ 8419 h 61968"/>
                  <a:gd name="connsiteX14" fmla="*/ 2236 w 55471"/>
                  <a:gd name="connsiteY14" fmla="*/ 18095 h 61968"/>
                  <a:gd name="connsiteX15" fmla="*/ 7545 w 55471"/>
                  <a:gd name="connsiteY15" fmla="*/ 30461 h 61968"/>
                  <a:gd name="connsiteX16" fmla="*/ 21693 w 55471"/>
                  <a:gd name="connsiteY16" fmla="*/ 35561 h 61968"/>
                  <a:gd name="connsiteX17" fmla="*/ 28295 w 55471"/>
                  <a:gd name="connsiteY17" fmla="*/ 36574 h 61968"/>
                  <a:gd name="connsiteX18" fmla="*/ 36608 w 55471"/>
                  <a:gd name="connsiteY18" fmla="*/ 39019 h 61968"/>
                  <a:gd name="connsiteX19" fmla="*/ 39473 w 55471"/>
                  <a:gd name="connsiteY19" fmla="*/ 43700 h 61968"/>
                  <a:gd name="connsiteX20" fmla="*/ 36469 w 55471"/>
                  <a:gd name="connsiteY20" fmla="*/ 49498 h 61968"/>
                  <a:gd name="connsiteX21" fmla="*/ 28295 w 55471"/>
                  <a:gd name="connsiteY21" fmla="*/ 51629 h 61968"/>
                  <a:gd name="connsiteX22" fmla="*/ 19178 w 55471"/>
                  <a:gd name="connsiteY22" fmla="*/ 49044 h 61968"/>
                  <a:gd name="connsiteX23" fmla="*/ 14636 w 55471"/>
                  <a:gd name="connsiteY23" fmla="*/ 41429 h 61968"/>
                  <a:gd name="connsiteX24" fmla="*/ 0 w 55471"/>
                  <a:gd name="connsiteY24" fmla="*/ 43315 h 61968"/>
                  <a:gd name="connsiteX25" fmla="*/ 9012 w 55471"/>
                  <a:gd name="connsiteY25" fmla="*/ 57009 h 61968"/>
                  <a:gd name="connsiteX26" fmla="*/ 28190 w 55471"/>
                  <a:gd name="connsiteY26" fmla="*/ 61969 h 61968"/>
                  <a:gd name="connsiteX27" fmla="*/ 47926 w 55471"/>
                  <a:gd name="connsiteY27" fmla="*/ 57148 h 61968"/>
                  <a:gd name="connsiteX28" fmla="*/ 55472 w 55471"/>
                  <a:gd name="connsiteY28" fmla="*/ 42966 h 61968"/>
                  <a:gd name="connsiteX29" fmla="*/ 52607 w 55471"/>
                  <a:gd name="connsiteY29" fmla="*/ 33115 h 61968"/>
                  <a:gd name="connsiteX30" fmla="*/ 45202 w 55471"/>
                  <a:gd name="connsiteY30" fmla="*/ 27806 h 6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55471" h="61968">
                    <a:moveTo>
                      <a:pt x="45202" y="27806"/>
                    </a:moveTo>
                    <a:cubicBezTo>
                      <a:pt x="42232" y="26653"/>
                      <a:pt x="38600" y="25710"/>
                      <a:pt x="34373" y="24941"/>
                    </a:cubicBezTo>
                    <a:lnTo>
                      <a:pt x="28225" y="23928"/>
                    </a:lnTo>
                    <a:cubicBezTo>
                      <a:pt x="24732" y="23334"/>
                      <a:pt x="22112" y="22601"/>
                      <a:pt x="20400" y="21693"/>
                    </a:cubicBezTo>
                    <a:cubicBezTo>
                      <a:pt x="18689" y="20784"/>
                      <a:pt x="17815" y="19352"/>
                      <a:pt x="17815" y="17326"/>
                    </a:cubicBezTo>
                    <a:cubicBezTo>
                      <a:pt x="17815" y="15160"/>
                      <a:pt x="18723" y="13484"/>
                      <a:pt x="20505" y="12226"/>
                    </a:cubicBezTo>
                    <a:cubicBezTo>
                      <a:pt x="22286" y="11003"/>
                      <a:pt x="24627" y="10375"/>
                      <a:pt x="27561" y="10375"/>
                    </a:cubicBezTo>
                    <a:cubicBezTo>
                      <a:pt x="30530" y="10375"/>
                      <a:pt x="33080" y="11143"/>
                      <a:pt x="35211" y="12715"/>
                    </a:cubicBezTo>
                    <a:cubicBezTo>
                      <a:pt x="37342" y="14287"/>
                      <a:pt x="38669" y="16453"/>
                      <a:pt x="39193" y="19212"/>
                    </a:cubicBezTo>
                    <a:lnTo>
                      <a:pt x="53620" y="17326"/>
                    </a:lnTo>
                    <a:cubicBezTo>
                      <a:pt x="52712" y="12121"/>
                      <a:pt x="49883" y="7930"/>
                      <a:pt x="45132" y="4751"/>
                    </a:cubicBezTo>
                    <a:cubicBezTo>
                      <a:pt x="40381" y="1572"/>
                      <a:pt x="34513" y="0"/>
                      <a:pt x="27596" y="0"/>
                    </a:cubicBezTo>
                    <a:cubicBezTo>
                      <a:pt x="22915" y="0"/>
                      <a:pt x="18619" y="734"/>
                      <a:pt x="14811" y="2166"/>
                    </a:cubicBezTo>
                    <a:cubicBezTo>
                      <a:pt x="11003" y="3598"/>
                      <a:pt x="7929" y="5694"/>
                      <a:pt x="5659" y="8419"/>
                    </a:cubicBezTo>
                    <a:cubicBezTo>
                      <a:pt x="3388" y="11143"/>
                      <a:pt x="2236" y="14357"/>
                      <a:pt x="2236" y="18095"/>
                    </a:cubicBezTo>
                    <a:cubicBezTo>
                      <a:pt x="2236" y="23823"/>
                      <a:pt x="4017" y="27945"/>
                      <a:pt x="7545" y="30461"/>
                    </a:cubicBezTo>
                    <a:cubicBezTo>
                      <a:pt x="11073" y="32941"/>
                      <a:pt x="15789" y="34652"/>
                      <a:pt x="21693" y="35561"/>
                    </a:cubicBezTo>
                    <a:lnTo>
                      <a:pt x="28295" y="36574"/>
                    </a:lnTo>
                    <a:cubicBezTo>
                      <a:pt x="31928" y="37098"/>
                      <a:pt x="34722" y="37901"/>
                      <a:pt x="36608" y="39019"/>
                    </a:cubicBezTo>
                    <a:cubicBezTo>
                      <a:pt x="38495" y="40137"/>
                      <a:pt x="39473" y="41709"/>
                      <a:pt x="39473" y="43700"/>
                    </a:cubicBezTo>
                    <a:cubicBezTo>
                      <a:pt x="39473" y="46145"/>
                      <a:pt x="38460" y="48101"/>
                      <a:pt x="36469" y="49498"/>
                    </a:cubicBezTo>
                    <a:cubicBezTo>
                      <a:pt x="34443" y="50931"/>
                      <a:pt x="31753" y="51629"/>
                      <a:pt x="28295" y="51629"/>
                    </a:cubicBezTo>
                    <a:cubicBezTo>
                      <a:pt x="24557" y="51629"/>
                      <a:pt x="21518" y="50756"/>
                      <a:pt x="19178" y="49044"/>
                    </a:cubicBezTo>
                    <a:cubicBezTo>
                      <a:pt x="16837" y="47333"/>
                      <a:pt x="15335" y="44782"/>
                      <a:pt x="14636" y="41429"/>
                    </a:cubicBezTo>
                    <a:lnTo>
                      <a:pt x="0" y="43315"/>
                    </a:lnTo>
                    <a:cubicBezTo>
                      <a:pt x="978" y="49114"/>
                      <a:pt x="3982" y="53690"/>
                      <a:pt x="9012" y="57009"/>
                    </a:cubicBezTo>
                    <a:cubicBezTo>
                      <a:pt x="14043" y="60327"/>
                      <a:pt x="20435" y="61969"/>
                      <a:pt x="28190" y="61969"/>
                    </a:cubicBezTo>
                    <a:cubicBezTo>
                      <a:pt x="36329" y="61969"/>
                      <a:pt x="42896" y="60362"/>
                      <a:pt x="47926" y="57148"/>
                    </a:cubicBezTo>
                    <a:cubicBezTo>
                      <a:pt x="52957" y="53935"/>
                      <a:pt x="55472" y="49219"/>
                      <a:pt x="55472" y="42966"/>
                    </a:cubicBezTo>
                    <a:cubicBezTo>
                      <a:pt x="55472" y="38879"/>
                      <a:pt x="54528" y="35595"/>
                      <a:pt x="52607" y="33115"/>
                    </a:cubicBezTo>
                    <a:cubicBezTo>
                      <a:pt x="50616" y="30775"/>
                      <a:pt x="48171" y="28958"/>
                      <a:pt x="45202" y="27806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642CF340-861F-49CA-BD5C-0CD4A81639B6}"/>
                  </a:ext>
                </a:extLst>
              </p:cNvPr>
              <p:cNvSpPr/>
              <p:nvPr/>
            </p:nvSpPr>
            <p:spPr>
              <a:xfrm>
                <a:off x="10981446" y="420808"/>
                <a:ext cx="81705" cy="79819"/>
              </a:xfrm>
              <a:custGeom>
                <a:avLst/>
                <a:gdLst>
                  <a:gd name="connsiteX0" fmla="*/ 31858 w 81705"/>
                  <a:gd name="connsiteY0" fmla="*/ 0 h 79819"/>
                  <a:gd name="connsiteX1" fmla="*/ 0 w 81705"/>
                  <a:gd name="connsiteY1" fmla="*/ 79819 h 79819"/>
                  <a:gd name="connsiteX2" fmla="*/ 17780 w 81705"/>
                  <a:gd name="connsiteY2" fmla="*/ 79819 h 79819"/>
                  <a:gd name="connsiteX3" fmla="*/ 24941 w 81705"/>
                  <a:gd name="connsiteY3" fmla="*/ 60607 h 79819"/>
                  <a:gd name="connsiteX4" fmla="*/ 56450 w 81705"/>
                  <a:gd name="connsiteY4" fmla="*/ 60607 h 79819"/>
                  <a:gd name="connsiteX5" fmla="*/ 63716 w 81705"/>
                  <a:gd name="connsiteY5" fmla="*/ 79819 h 79819"/>
                  <a:gd name="connsiteX6" fmla="*/ 81705 w 81705"/>
                  <a:gd name="connsiteY6" fmla="*/ 79819 h 79819"/>
                  <a:gd name="connsiteX7" fmla="*/ 49743 w 81705"/>
                  <a:gd name="connsiteY7" fmla="*/ 0 h 79819"/>
                  <a:gd name="connsiteX8" fmla="*/ 31858 w 81705"/>
                  <a:gd name="connsiteY8" fmla="*/ 0 h 79819"/>
                  <a:gd name="connsiteX9" fmla="*/ 29622 w 81705"/>
                  <a:gd name="connsiteY9" fmla="*/ 48066 h 79819"/>
                  <a:gd name="connsiteX10" fmla="*/ 40451 w 81705"/>
                  <a:gd name="connsiteY10" fmla="*/ 17326 h 79819"/>
                  <a:gd name="connsiteX11" fmla="*/ 40661 w 81705"/>
                  <a:gd name="connsiteY11" fmla="*/ 17326 h 79819"/>
                  <a:gd name="connsiteX12" fmla="*/ 51734 w 81705"/>
                  <a:gd name="connsiteY12" fmla="*/ 48066 h 79819"/>
                  <a:gd name="connsiteX13" fmla="*/ 29622 w 81705"/>
                  <a:gd name="connsiteY13" fmla="*/ 48066 h 798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81705" h="79819">
                    <a:moveTo>
                      <a:pt x="31858" y="0"/>
                    </a:moveTo>
                    <a:lnTo>
                      <a:pt x="0" y="79819"/>
                    </a:lnTo>
                    <a:lnTo>
                      <a:pt x="17780" y="79819"/>
                    </a:lnTo>
                    <a:lnTo>
                      <a:pt x="24941" y="60607"/>
                    </a:lnTo>
                    <a:lnTo>
                      <a:pt x="56450" y="60607"/>
                    </a:lnTo>
                    <a:lnTo>
                      <a:pt x="63716" y="79819"/>
                    </a:lnTo>
                    <a:lnTo>
                      <a:pt x="81705" y="79819"/>
                    </a:lnTo>
                    <a:lnTo>
                      <a:pt x="49743" y="0"/>
                    </a:lnTo>
                    <a:lnTo>
                      <a:pt x="31858" y="0"/>
                    </a:lnTo>
                    <a:close/>
                    <a:moveTo>
                      <a:pt x="29622" y="48066"/>
                    </a:moveTo>
                    <a:cubicBezTo>
                      <a:pt x="32452" y="40451"/>
                      <a:pt x="36050" y="30216"/>
                      <a:pt x="40451" y="17326"/>
                    </a:cubicBezTo>
                    <a:lnTo>
                      <a:pt x="40661" y="17326"/>
                    </a:lnTo>
                    <a:cubicBezTo>
                      <a:pt x="45132" y="30146"/>
                      <a:pt x="48835" y="40381"/>
                      <a:pt x="51734" y="48066"/>
                    </a:cubicBezTo>
                    <a:lnTo>
                      <a:pt x="29622" y="48066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ED6C978C-CD56-4C71-88D2-783E054FD1EC}"/>
                  </a:ext>
                </a:extLst>
              </p:cNvPr>
              <p:cNvSpPr/>
              <p:nvPr/>
            </p:nvSpPr>
            <p:spPr>
              <a:xfrm>
                <a:off x="11070522" y="419725"/>
                <a:ext cx="59663" cy="82404"/>
              </a:xfrm>
              <a:custGeom>
                <a:avLst/>
                <a:gdLst>
                  <a:gd name="connsiteX0" fmla="*/ 47228 w 59663"/>
                  <a:gd name="connsiteY0" fmla="*/ 24173 h 82404"/>
                  <a:gd name="connsiteX1" fmla="*/ 34093 w 59663"/>
                  <a:gd name="connsiteY1" fmla="*/ 20330 h 82404"/>
                  <a:gd name="connsiteX2" fmla="*/ 23195 w 59663"/>
                  <a:gd name="connsiteY2" fmla="*/ 22636 h 82404"/>
                  <a:gd name="connsiteX3" fmla="*/ 15859 w 59663"/>
                  <a:gd name="connsiteY3" fmla="*/ 29063 h 82404"/>
                  <a:gd name="connsiteX4" fmla="*/ 15649 w 59663"/>
                  <a:gd name="connsiteY4" fmla="*/ 29063 h 82404"/>
                  <a:gd name="connsiteX5" fmla="*/ 15649 w 59663"/>
                  <a:gd name="connsiteY5" fmla="*/ 0 h 82404"/>
                  <a:gd name="connsiteX6" fmla="*/ 0 w 59663"/>
                  <a:gd name="connsiteY6" fmla="*/ 0 h 82404"/>
                  <a:gd name="connsiteX7" fmla="*/ 0 w 59663"/>
                  <a:gd name="connsiteY7" fmla="*/ 80937 h 82404"/>
                  <a:gd name="connsiteX8" fmla="*/ 14986 w 59663"/>
                  <a:gd name="connsiteY8" fmla="*/ 80937 h 82404"/>
                  <a:gd name="connsiteX9" fmla="*/ 14986 w 59663"/>
                  <a:gd name="connsiteY9" fmla="*/ 72903 h 82404"/>
                  <a:gd name="connsiteX10" fmla="*/ 15195 w 59663"/>
                  <a:gd name="connsiteY10" fmla="*/ 72903 h 82404"/>
                  <a:gd name="connsiteX11" fmla="*/ 22741 w 59663"/>
                  <a:gd name="connsiteY11" fmla="*/ 79994 h 82404"/>
                  <a:gd name="connsiteX12" fmla="*/ 33744 w 59663"/>
                  <a:gd name="connsiteY12" fmla="*/ 82404 h 82404"/>
                  <a:gd name="connsiteX13" fmla="*/ 47088 w 59663"/>
                  <a:gd name="connsiteY13" fmla="*/ 78596 h 82404"/>
                  <a:gd name="connsiteX14" fmla="*/ 56310 w 59663"/>
                  <a:gd name="connsiteY14" fmla="*/ 67768 h 82404"/>
                  <a:gd name="connsiteX15" fmla="*/ 59664 w 59663"/>
                  <a:gd name="connsiteY15" fmla="*/ 51454 h 82404"/>
                  <a:gd name="connsiteX16" fmla="*/ 56380 w 59663"/>
                  <a:gd name="connsiteY16" fmla="*/ 35141 h 82404"/>
                  <a:gd name="connsiteX17" fmla="*/ 47228 w 59663"/>
                  <a:gd name="connsiteY17" fmla="*/ 24173 h 82404"/>
                  <a:gd name="connsiteX18" fmla="*/ 39822 w 59663"/>
                  <a:gd name="connsiteY18" fmla="*/ 65497 h 82404"/>
                  <a:gd name="connsiteX19" fmla="*/ 29203 w 59663"/>
                  <a:gd name="connsiteY19" fmla="*/ 70422 h 82404"/>
                  <a:gd name="connsiteX20" fmla="*/ 18758 w 59663"/>
                  <a:gd name="connsiteY20" fmla="*/ 65497 h 82404"/>
                  <a:gd name="connsiteX21" fmla="*/ 14916 w 59663"/>
                  <a:gd name="connsiteY21" fmla="*/ 51420 h 82404"/>
                  <a:gd name="connsiteX22" fmla="*/ 18758 w 59663"/>
                  <a:gd name="connsiteY22" fmla="*/ 37237 h 82404"/>
                  <a:gd name="connsiteX23" fmla="*/ 29203 w 59663"/>
                  <a:gd name="connsiteY23" fmla="*/ 32312 h 82404"/>
                  <a:gd name="connsiteX24" fmla="*/ 39892 w 59663"/>
                  <a:gd name="connsiteY24" fmla="*/ 37237 h 82404"/>
                  <a:gd name="connsiteX25" fmla="*/ 43735 w 59663"/>
                  <a:gd name="connsiteY25" fmla="*/ 51420 h 82404"/>
                  <a:gd name="connsiteX26" fmla="*/ 39822 w 59663"/>
                  <a:gd name="connsiteY26" fmla="*/ 65497 h 82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59663" h="82404">
                    <a:moveTo>
                      <a:pt x="47228" y="24173"/>
                    </a:moveTo>
                    <a:cubicBezTo>
                      <a:pt x="43315" y="21588"/>
                      <a:pt x="38949" y="20330"/>
                      <a:pt x="34093" y="20330"/>
                    </a:cubicBezTo>
                    <a:cubicBezTo>
                      <a:pt x="30006" y="20330"/>
                      <a:pt x="26374" y="21099"/>
                      <a:pt x="23195" y="22636"/>
                    </a:cubicBezTo>
                    <a:cubicBezTo>
                      <a:pt x="20016" y="24173"/>
                      <a:pt x="17571" y="26304"/>
                      <a:pt x="15859" y="29063"/>
                    </a:cubicBezTo>
                    <a:lnTo>
                      <a:pt x="15649" y="29063"/>
                    </a:lnTo>
                    <a:lnTo>
                      <a:pt x="15649" y="0"/>
                    </a:lnTo>
                    <a:lnTo>
                      <a:pt x="0" y="0"/>
                    </a:lnTo>
                    <a:lnTo>
                      <a:pt x="0" y="80937"/>
                    </a:lnTo>
                    <a:lnTo>
                      <a:pt x="14986" y="80937"/>
                    </a:lnTo>
                    <a:lnTo>
                      <a:pt x="14986" y="72903"/>
                    </a:lnTo>
                    <a:lnTo>
                      <a:pt x="15195" y="72903"/>
                    </a:lnTo>
                    <a:cubicBezTo>
                      <a:pt x="16907" y="76046"/>
                      <a:pt x="19422" y="78387"/>
                      <a:pt x="22741" y="79994"/>
                    </a:cubicBezTo>
                    <a:cubicBezTo>
                      <a:pt x="26059" y="81601"/>
                      <a:pt x="29727" y="82404"/>
                      <a:pt x="33744" y="82404"/>
                    </a:cubicBezTo>
                    <a:cubicBezTo>
                      <a:pt x="38739" y="82404"/>
                      <a:pt x="43176" y="81146"/>
                      <a:pt x="47088" y="78596"/>
                    </a:cubicBezTo>
                    <a:cubicBezTo>
                      <a:pt x="51000" y="76046"/>
                      <a:pt x="54074" y="72448"/>
                      <a:pt x="56310" y="67768"/>
                    </a:cubicBezTo>
                    <a:cubicBezTo>
                      <a:pt x="58546" y="63087"/>
                      <a:pt x="59664" y="57637"/>
                      <a:pt x="59664" y="51454"/>
                    </a:cubicBezTo>
                    <a:cubicBezTo>
                      <a:pt x="59664" y="45272"/>
                      <a:pt x="58546" y="39822"/>
                      <a:pt x="56380" y="35141"/>
                    </a:cubicBezTo>
                    <a:cubicBezTo>
                      <a:pt x="54214" y="30391"/>
                      <a:pt x="51140" y="26758"/>
                      <a:pt x="47228" y="24173"/>
                    </a:cubicBezTo>
                    <a:close/>
                    <a:moveTo>
                      <a:pt x="39822" y="65497"/>
                    </a:moveTo>
                    <a:cubicBezTo>
                      <a:pt x="37202" y="68781"/>
                      <a:pt x="33674" y="70422"/>
                      <a:pt x="29203" y="70422"/>
                    </a:cubicBezTo>
                    <a:cubicBezTo>
                      <a:pt x="24802" y="70422"/>
                      <a:pt x="21308" y="68781"/>
                      <a:pt x="18758" y="65497"/>
                    </a:cubicBezTo>
                    <a:cubicBezTo>
                      <a:pt x="16173" y="62213"/>
                      <a:pt x="14916" y="57533"/>
                      <a:pt x="14916" y="51420"/>
                    </a:cubicBezTo>
                    <a:cubicBezTo>
                      <a:pt x="14916" y="45237"/>
                      <a:pt x="16208" y="40521"/>
                      <a:pt x="18758" y="37237"/>
                    </a:cubicBezTo>
                    <a:cubicBezTo>
                      <a:pt x="21343" y="33954"/>
                      <a:pt x="24802" y="32312"/>
                      <a:pt x="29203" y="32312"/>
                    </a:cubicBezTo>
                    <a:cubicBezTo>
                      <a:pt x="33744" y="32312"/>
                      <a:pt x="37307" y="33954"/>
                      <a:pt x="39892" y="37237"/>
                    </a:cubicBezTo>
                    <a:cubicBezTo>
                      <a:pt x="42477" y="40521"/>
                      <a:pt x="43735" y="45237"/>
                      <a:pt x="43735" y="51420"/>
                    </a:cubicBezTo>
                    <a:cubicBezTo>
                      <a:pt x="43735" y="57498"/>
                      <a:pt x="42407" y="62213"/>
                      <a:pt x="39822" y="65497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04ED23D5-E819-42A3-8E0B-4F5DD8443D82}"/>
                  </a:ext>
                </a:extLst>
              </p:cNvPr>
              <p:cNvSpPr/>
              <p:nvPr/>
            </p:nvSpPr>
            <p:spPr>
              <a:xfrm>
                <a:off x="11132561" y="417140"/>
                <a:ext cx="44153" cy="83451"/>
              </a:xfrm>
              <a:custGeom>
                <a:avLst/>
                <a:gdLst>
                  <a:gd name="connsiteX0" fmla="*/ 32871 w 44153"/>
                  <a:gd name="connsiteY0" fmla="*/ 0 h 83451"/>
                  <a:gd name="connsiteX1" fmla="*/ 16662 w 44153"/>
                  <a:gd name="connsiteY1" fmla="*/ 4960 h 83451"/>
                  <a:gd name="connsiteX2" fmla="*/ 11283 w 44153"/>
                  <a:gd name="connsiteY2" fmla="*/ 20994 h 83451"/>
                  <a:gd name="connsiteX3" fmla="*/ 11283 w 44153"/>
                  <a:gd name="connsiteY3" fmla="*/ 24347 h 83451"/>
                  <a:gd name="connsiteX4" fmla="*/ 0 w 44153"/>
                  <a:gd name="connsiteY4" fmla="*/ 24347 h 83451"/>
                  <a:gd name="connsiteX5" fmla="*/ 0 w 44153"/>
                  <a:gd name="connsiteY5" fmla="*/ 35176 h 83451"/>
                  <a:gd name="connsiteX6" fmla="*/ 11283 w 44153"/>
                  <a:gd name="connsiteY6" fmla="*/ 35176 h 83451"/>
                  <a:gd name="connsiteX7" fmla="*/ 11283 w 44153"/>
                  <a:gd name="connsiteY7" fmla="*/ 83452 h 83451"/>
                  <a:gd name="connsiteX8" fmla="*/ 26932 w 44153"/>
                  <a:gd name="connsiteY8" fmla="*/ 83452 h 83451"/>
                  <a:gd name="connsiteX9" fmla="*/ 26932 w 44153"/>
                  <a:gd name="connsiteY9" fmla="*/ 35176 h 83451"/>
                  <a:gd name="connsiteX10" fmla="*/ 42582 w 44153"/>
                  <a:gd name="connsiteY10" fmla="*/ 35176 h 83451"/>
                  <a:gd name="connsiteX11" fmla="*/ 42582 w 44153"/>
                  <a:gd name="connsiteY11" fmla="*/ 24347 h 83451"/>
                  <a:gd name="connsiteX12" fmla="*/ 26932 w 44153"/>
                  <a:gd name="connsiteY12" fmla="*/ 24347 h 83451"/>
                  <a:gd name="connsiteX13" fmla="*/ 26932 w 44153"/>
                  <a:gd name="connsiteY13" fmla="*/ 20889 h 83451"/>
                  <a:gd name="connsiteX14" fmla="*/ 35421 w 44153"/>
                  <a:gd name="connsiteY14" fmla="*/ 12506 h 83451"/>
                  <a:gd name="connsiteX15" fmla="*/ 44154 w 44153"/>
                  <a:gd name="connsiteY15" fmla="*/ 13519 h 83451"/>
                  <a:gd name="connsiteX16" fmla="*/ 44154 w 44153"/>
                  <a:gd name="connsiteY16" fmla="*/ 1327 h 83451"/>
                  <a:gd name="connsiteX17" fmla="*/ 39019 w 44153"/>
                  <a:gd name="connsiteY17" fmla="*/ 384 h 83451"/>
                  <a:gd name="connsiteX18" fmla="*/ 32871 w 44153"/>
                  <a:gd name="connsiteY18" fmla="*/ 0 h 83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44153" h="83451">
                    <a:moveTo>
                      <a:pt x="32871" y="0"/>
                    </a:moveTo>
                    <a:cubicBezTo>
                      <a:pt x="25640" y="0"/>
                      <a:pt x="20226" y="1642"/>
                      <a:pt x="16662" y="4960"/>
                    </a:cubicBezTo>
                    <a:cubicBezTo>
                      <a:pt x="13099" y="8279"/>
                      <a:pt x="11283" y="13623"/>
                      <a:pt x="11283" y="20994"/>
                    </a:cubicBezTo>
                    <a:lnTo>
                      <a:pt x="11283" y="24347"/>
                    </a:lnTo>
                    <a:lnTo>
                      <a:pt x="0" y="24347"/>
                    </a:lnTo>
                    <a:lnTo>
                      <a:pt x="0" y="35176"/>
                    </a:lnTo>
                    <a:lnTo>
                      <a:pt x="11283" y="35176"/>
                    </a:lnTo>
                    <a:lnTo>
                      <a:pt x="11283" y="83452"/>
                    </a:lnTo>
                    <a:lnTo>
                      <a:pt x="26932" y="83452"/>
                    </a:lnTo>
                    <a:lnTo>
                      <a:pt x="26932" y="35176"/>
                    </a:lnTo>
                    <a:lnTo>
                      <a:pt x="42582" y="35176"/>
                    </a:lnTo>
                    <a:lnTo>
                      <a:pt x="42582" y="24347"/>
                    </a:lnTo>
                    <a:lnTo>
                      <a:pt x="26932" y="24347"/>
                    </a:lnTo>
                    <a:lnTo>
                      <a:pt x="26932" y="20889"/>
                    </a:lnTo>
                    <a:cubicBezTo>
                      <a:pt x="26932" y="15300"/>
                      <a:pt x="29762" y="12506"/>
                      <a:pt x="35421" y="12506"/>
                    </a:cubicBezTo>
                    <a:cubicBezTo>
                      <a:pt x="38390" y="12506"/>
                      <a:pt x="41324" y="12855"/>
                      <a:pt x="44154" y="13519"/>
                    </a:cubicBezTo>
                    <a:lnTo>
                      <a:pt x="44154" y="1327"/>
                    </a:lnTo>
                    <a:cubicBezTo>
                      <a:pt x="42966" y="943"/>
                      <a:pt x="41254" y="629"/>
                      <a:pt x="39019" y="384"/>
                    </a:cubicBezTo>
                    <a:cubicBezTo>
                      <a:pt x="36783" y="105"/>
                      <a:pt x="34722" y="0"/>
                      <a:pt x="32871" y="0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34034994-606A-45EE-9BBD-45E8EAA8175A}"/>
                  </a:ext>
                </a:extLst>
              </p:cNvPr>
              <p:cNvSpPr/>
              <p:nvPr/>
            </p:nvSpPr>
            <p:spPr>
              <a:xfrm>
                <a:off x="11177833" y="440056"/>
                <a:ext cx="53375" cy="62073"/>
              </a:xfrm>
              <a:custGeom>
                <a:avLst/>
                <a:gdLst>
                  <a:gd name="connsiteX0" fmla="*/ 28504 w 53375"/>
                  <a:gd name="connsiteY0" fmla="*/ 0 h 62073"/>
                  <a:gd name="connsiteX1" fmla="*/ 11073 w 53375"/>
                  <a:gd name="connsiteY1" fmla="*/ 4856 h 62073"/>
                  <a:gd name="connsiteX2" fmla="*/ 2131 w 53375"/>
                  <a:gd name="connsiteY2" fmla="*/ 18654 h 62073"/>
                  <a:gd name="connsiteX3" fmla="*/ 16663 w 53375"/>
                  <a:gd name="connsiteY3" fmla="*/ 20784 h 62073"/>
                  <a:gd name="connsiteX4" fmla="*/ 20959 w 53375"/>
                  <a:gd name="connsiteY4" fmla="*/ 13414 h 62073"/>
                  <a:gd name="connsiteX5" fmla="*/ 28155 w 53375"/>
                  <a:gd name="connsiteY5" fmla="*/ 11073 h 62073"/>
                  <a:gd name="connsiteX6" fmla="*/ 37657 w 53375"/>
                  <a:gd name="connsiteY6" fmla="*/ 20784 h 62073"/>
                  <a:gd name="connsiteX7" fmla="*/ 37657 w 53375"/>
                  <a:gd name="connsiteY7" fmla="*/ 24033 h 62073"/>
                  <a:gd name="connsiteX8" fmla="*/ 16697 w 53375"/>
                  <a:gd name="connsiteY8" fmla="*/ 26618 h 62073"/>
                  <a:gd name="connsiteX9" fmla="*/ 4297 w 53375"/>
                  <a:gd name="connsiteY9" fmla="*/ 33115 h 62073"/>
                  <a:gd name="connsiteX10" fmla="*/ 0 w 53375"/>
                  <a:gd name="connsiteY10" fmla="*/ 45411 h 62073"/>
                  <a:gd name="connsiteX11" fmla="*/ 5659 w 53375"/>
                  <a:gd name="connsiteY11" fmla="*/ 57603 h 62073"/>
                  <a:gd name="connsiteX12" fmla="*/ 20365 w 53375"/>
                  <a:gd name="connsiteY12" fmla="*/ 62074 h 62073"/>
                  <a:gd name="connsiteX13" fmla="*/ 31054 w 53375"/>
                  <a:gd name="connsiteY13" fmla="*/ 59943 h 62073"/>
                  <a:gd name="connsiteX14" fmla="*/ 38390 w 53375"/>
                  <a:gd name="connsiteY14" fmla="*/ 53795 h 62073"/>
                  <a:gd name="connsiteX15" fmla="*/ 38390 w 53375"/>
                  <a:gd name="connsiteY15" fmla="*/ 60607 h 62073"/>
                  <a:gd name="connsiteX16" fmla="*/ 53376 w 53375"/>
                  <a:gd name="connsiteY16" fmla="*/ 60607 h 62073"/>
                  <a:gd name="connsiteX17" fmla="*/ 53376 w 53375"/>
                  <a:gd name="connsiteY17" fmla="*/ 20575 h 62073"/>
                  <a:gd name="connsiteX18" fmla="*/ 47228 w 53375"/>
                  <a:gd name="connsiteY18" fmla="*/ 5380 h 62073"/>
                  <a:gd name="connsiteX19" fmla="*/ 28504 w 53375"/>
                  <a:gd name="connsiteY19" fmla="*/ 0 h 62073"/>
                  <a:gd name="connsiteX20" fmla="*/ 37692 w 53375"/>
                  <a:gd name="connsiteY20" fmla="*/ 37901 h 62073"/>
                  <a:gd name="connsiteX21" fmla="*/ 33604 w 53375"/>
                  <a:gd name="connsiteY21" fmla="*/ 47752 h 62073"/>
                  <a:gd name="connsiteX22" fmla="*/ 24033 w 53375"/>
                  <a:gd name="connsiteY22" fmla="*/ 51000 h 62073"/>
                  <a:gd name="connsiteX23" fmla="*/ 18095 w 53375"/>
                  <a:gd name="connsiteY23" fmla="*/ 49254 h 62073"/>
                  <a:gd name="connsiteX24" fmla="*/ 15964 w 53375"/>
                  <a:gd name="connsiteY24" fmla="*/ 44608 h 62073"/>
                  <a:gd name="connsiteX25" fmla="*/ 21274 w 53375"/>
                  <a:gd name="connsiteY25" fmla="*/ 36609 h 62073"/>
                  <a:gd name="connsiteX26" fmla="*/ 37657 w 53375"/>
                  <a:gd name="connsiteY26" fmla="*/ 33185 h 62073"/>
                  <a:gd name="connsiteX27" fmla="*/ 37657 w 53375"/>
                  <a:gd name="connsiteY27" fmla="*/ 37901 h 62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53375" h="62073">
                    <a:moveTo>
                      <a:pt x="28504" y="0"/>
                    </a:moveTo>
                    <a:cubicBezTo>
                      <a:pt x="21588" y="0"/>
                      <a:pt x="15754" y="1607"/>
                      <a:pt x="11073" y="4856"/>
                    </a:cubicBezTo>
                    <a:cubicBezTo>
                      <a:pt x="6393" y="8104"/>
                      <a:pt x="3388" y="12715"/>
                      <a:pt x="2131" y="18654"/>
                    </a:cubicBezTo>
                    <a:lnTo>
                      <a:pt x="16663" y="20784"/>
                    </a:lnTo>
                    <a:cubicBezTo>
                      <a:pt x="17466" y="17431"/>
                      <a:pt x="18933" y="14986"/>
                      <a:pt x="20959" y="13414"/>
                    </a:cubicBezTo>
                    <a:cubicBezTo>
                      <a:pt x="23020" y="11842"/>
                      <a:pt x="25395" y="11073"/>
                      <a:pt x="28155" y="11073"/>
                    </a:cubicBezTo>
                    <a:cubicBezTo>
                      <a:pt x="34478" y="11073"/>
                      <a:pt x="37657" y="14322"/>
                      <a:pt x="37657" y="20784"/>
                    </a:cubicBezTo>
                    <a:lnTo>
                      <a:pt x="37657" y="24033"/>
                    </a:lnTo>
                    <a:cubicBezTo>
                      <a:pt x="29098" y="24417"/>
                      <a:pt x="22112" y="25256"/>
                      <a:pt x="16697" y="26618"/>
                    </a:cubicBezTo>
                    <a:cubicBezTo>
                      <a:pt x="11283" y="27945"/>
                      <a:pt x="7161" y="30111"/>
                      <a:pt x="4297" y="33115"/>
                    </a:cubicBezTo>
                    <a:cubicBezTo>
                      <a:pt x="1432" y="36085"/>
                      <a:pt x="0" y="40206"/>
                      <a:pt x="0" y="45411"/>
                    </a:cubicBezTo>
                    <a:cubicBezTo>
                      <a:pt x="0" y="50546"/>
                      <a:pt x="1886" y="54633"/>
                      <a:pt x="5659" y="57603"/>
                    </a:cubicBezTo>
                    <a:cubicBezTo>
                      <a:pt x="9432" y="60572"/>
                      <a:pt x="14322" y="62074"/>
                      <a:pt x="20365" y="62074"/>
                    </a:cubicBezTo>
                    <a:cubicBezTo>
                      <a:pt x="24313" y="62074"/>
                      <a:pt x="27876" y="61375"/>
                      <a:pt x="31054" y="59943"/>
                    </a:cubicBezTo>
                    <a:cubicBezTo>
                      <a:pt x="34233" y="58511"/>
                      <a:pt x="36643" y="56485"/>
                      <a:pt x="38390" y="53795"/>
                    </a:cubicBezTo>
                    <a:lnTo>
                      <a:pt x="38390" y="60607"/>
                    </a:lnTo>
                    <a:lnTo>
                      <a:pt x="53376" y="60607"/>
                    </a:lnTo>
                    <a:lnTo>
                      <a:pt x="53376" y="20575"/>
                    </a:lnTo>
                    <a:cubicBezTo>
                      <a:pt x="53376" y="14008"/>
                      <a:pt x="51315" y="8943"/>
                      <a:pt x="47228" y="5380"/>
                    </a:cubicBezTo>
                    <a:cubicBezTo>
                      <a:pt x="43071" y="1782"/>
                      <a:pt x="36853" y="0"/>
                      <a:pt x="28504" y="0"/>
                    </a:cubicBezTo>
                    <a:close/>
                    <a:moveTo>
                      <a:pt x="37692" y="37901"/>
                    </a:moveTo>
                    <a:cubicBezTo>
                      <a:pt x="37692" y="42302"/>
                      <a:pt x="36329" y="45586"/>
                      <a:pt x="33604" y="47752"/>
                    </a:cubicBezTo>
                    <a:cubicBezTo>
                      <a:pt x="30880" y="49918"/>
                      <a:pt x="27701" y="51000"/>
                      <a:pt x="24033" y="51000"/>
                    </a:cubicBezTo>
                    <a:cubicBezTo>
                      <a:pt x="21483" y="51000"/>
                      <a:pt x="19527" y="50407"/>
                      <a:pt x="18095" y="49254"/>
                    </a:cubicBezTo>
                    <a:cubicBezTo>
                      <a:pt x="16663" y="48101"/>
                      <a:pt x="15964" y="46564"/>
                      <a:pt x="15964" y="44608"/>
                    </a:cubicBezTo>
                    <a:cubicBezTo>
                      <a:pt x="15964" y="41115"/>
                      <a:pt x="17745" y="38460"/>
                      <a:pt x="21274" y="36609"/>
                    </a:cubicBezTo>
                    <a:cubicBezTo>
                      <a:pt x="24802" y="34792"/>
                      <a:pt x="30286" y="33639"/>
                      <a:pt x="37657" y="33185"/>
                    </a:cubicBezTo>
                    <a:lnTo>
                      <a:pt x="37657" y="37901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557C57E7-E3EB-43E2-BE9F-3723E18E36BE}"/>
                  </a:ext>
                </a:extLst>
              </p:cNvPr>
              <p:cNvSpPr/>
              <p:nvPr/>
            </p:nvSpPr>
            <p:spPr>
              <a:xfrm>
                <a:off x="11242352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E0472FC9-F743-4C90-92E3-33848F9D595A}"/>
                  </a:ext>
                </a:extLst>
              </p:cNvPr>
              <p:cNvSpPr/>
              <p:nvPr/>
            </p:nvSpPr>
            <p:spPr>
              <a:xfrm>
                <a:off x="11270297" y="419690"/>
                <a:ext cx="15649" cy="80936"/>
              </a:xfrm>
              <a:custGeom>
                <a:avLst/>
                <a:gdLst>
                  <a:gd name="connsiteX0" fmla="*/ 0 w 15649"/>
                  <a:gd name="connsiteY0" fmla="*/ 0 h 80936"/>
                  <a:gd name="connsiteX1" fmla="*/ 15649 w 15649"/>
                  <a:gd name="connsiteY1" fmla="*/ 0 h 80936"/>
                  <a:gd name="connsiteX2" fmla="*/ 15649 w 15649"/>
                  <a:gd name="connsiteY2" fmla="*/ 80937 h 80936"/>
                  <a:gd name="connsiteX3" fmla="*/ 0 w 15649"/>
                  <a:gd name="connsiteY3" fmla="*/ 80937 h 80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649" h="80936">
                    <a:moveTo>
                      <a:pt x="0" y="0"/>
                    </a:moveTo>
                    <a:lnTo>
                      <a:pt x="15649" y="0"/>
                    </a:lnTo>
                    <a:lnTo>
                      <a:pt x="15649" y="80937"/>
                    </a:lnTo>
                    <a:lnTo>
                      <a:pt x="0" y="80937"/>
                    </a:ln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6C1D76C1-FEB9-433E-A285-2506AE194061}"/>
                  </a:ext>
                </a:extLst>
              </p:cNvPr>
              <p:cNvSpPr/>
              <p:nvPr/>
            </p:nvSpPr>
            <p:spPr>
              <a:xfrm>
                <a:off x="11386755" y="321741"/>
                <a:ext cx="396259" cy="288519"/>
              </a:xfrm>
              <a:custGeom>
                <a:avLst/>
                <a:gdLst>
                  <a:gd name="connsiteX0" fmla="*/ 395956 w 396259"/>
                  <a:gd name="connsiteY0" fmla="*/ 115835 h 288519"/>
                  <a:gd name="connsiteX1" fmla="*/ 325220 w 396259"/>
                  <a:gd name="connsiteY1" fmla="*/ 909 h 288519"/>
                  <a:gd name="connsiteX2" fmla="*/ 318513 w 396259"/>
                  <a:gd name="connsiteY2" fmla="*/ 1363 h 288519"/>
                  <a:gd name="connsiteX3" fmla="*/ 317220 w 396259"/>
                  <a:gd name="connsiteY3" fmla="*/ 8105 h 288519"/>
                  <a:gd name="connsiteX4" fmla="*/ 330215 w 396259"/>
                  <a:gd name="connsiteY4" fmla="*/ 76187 h 288519"/>
                  <a:gd name="connsiteX5" fmla="*/ 246169 w 396259"/>
                  <a:gd name="connsiteY5" fmla="*/ 177105 h 288519"/>
                  <a:gd name="connsiteX6" fmla="*/ 161634 w 396259"/>
                  <a:gd name="connsiteY6" fmla="*/ 177175 h 288519"/>
                  <a:gd name="connsiteX7" fmla="*/ 48490 w 396259"/>
                  <a:gd name="connsiteY7" fmla="*/ 134838 h 288519"/>
                  <a:gd name="connsiteX8" fmla="*/ 43704 w 396259"/>
                  <a:gd name="connsiteY8" fmla="*/ 133685 h 288519"/>
                  <a:gd name="connsiteX9" fmla="*/ 34517 w 396259"/>
                  <a:gd name="connsiteY9" fmla="*/ 137527 h 288519"/>
                  <a:gd name="connsiteX10" fmla="*/ 32317 w 396259"/>
                  <a:gd name="connsiteY10" fmla="*/ 141195 h 288519"/>
                  <a:gd name="connsiteX11" fmla="*/ 1193 w 396259"/>
                  <a:gd name="connsiteY11" fmla="*/ 215146 h 288519"/>
                  <a:gd name="connsiteX12" fmla="*/ 40 w 396259"/>
                  <a:gd name="connsiteY12" fmla="*/ 219931 h 288519"/>
                  <a:gd name="connsiteX13" fmla="*/ 3882 w 396259"/>
                  <a:gd name="connsiteY13" fmla="*/ 229084 h 288519"/>
                  <a:gd name="connsiteX14" fmla="*/ 7550 w 396259"/>
                  <a:gd name="connsiteY14" fmla="*/ 231284 h 288519"/>
                  <a:gd name="connsiteX15" fmla="*/ 133968 w 396259"/>
                  <a:gd name="connsiteY15" fmla="*/ 277674 h 288519"/>
                  <a:gd name="connsiteX16" fmla="*/ 223533 w 396259"/>
                  <a:gd name="connsiteY16" fmla="*/ 287979 h 288519"/>
                  <a:gd name="connsiteX17" fmla="*/ 395956 w 396259"/>
                  <a:gd name="connsiteY17" fmla="*/ 115835 h 2885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396259" h="288519">
                    <a:moveTo>
                      <a:pt x="395956" y="115835"/>
                    </a:moveTo>
                    <a:cubicBezTo>
                      <a:pt x="392812" y="68223"/>
                      <a:pt x="365636" y="27422"/>
                      <a:pt x="325220" y="909"/>
                    </a:cubicBezTo>
                    <a:cubicBezTo>
                      <a:pt x="323193" y="-418"/>
                      <a:pt x="320434" y="-313"/>
                      <a:pt x="318513" y="1363"/>
                    </a:cubicBezTo>
                    <a:cubicBezTo>
                      <a:pt x="316521" y="3075"/>
                      <a:pt x="316067" y="5905"/>
                      <a:pt x="317220" y="8105"/>
                    </a:cubicBezTo>
                    <a:cubicBezTo>
                      <a:pt x="327700" y="27981"/>
                      <a:pt x="332800" y="51246"/>
                      <a:pt x="330215" y="76187"/>
                    </a:cubicBezTo>
                    <a:cubicBezTo>
                      <a:pt x="325394" y="122821"/>
                      <a:pt x="291056" y="163656"/>
                      <a:pt x="246169" y="177105"/>
                    </a:cubicBezTo>
                    <a:cubicBezTo>
                      <a:pt x="221053" y="184650"/>
                      <a:pt x="191082" y="186572"/>
                      <a:pt x="161634" y="177175"/>
                    </a:cubicBezTo>
                    <a:cubicBezTo>
                      <a:pt x="133724" y="168267"/>
                      <a:pt x="79125" y="147483"/>
                      <a:pt x="48490" y="134838"/>
                    </a:cubicBezTo>
                    <a:cubicBezTo>
                      <a:pt x="47198" y="134314"/>
                      <a:pt x="45032" y="133790"/>
                      <a:pt x="43704" y="133685"/>
                    </a:cubicBezTo>
                    <a:cubicBezTo>
                      <a:pt x="39827" y="133405"/>
                      <a:pt x="37067" y="134593"/>
                      <a:pt x="34517" y="137527"/>
                    </a:cubicBezTo>
                    <a:cubicBezTo>
                      <a:pt x="33749" y="138436"/>
                      <a:pt x="32806" y="140042"/>
                      <a:pt x="32317" y="141195"/>
                    </a:cubicBezTo>
                    <a:cubicBezTo>
                      <a:pt x="27461" y="152234"/>
                      <a:pt x="5489" y="204492"/>
                      <a:pt x="1193" y="215146"/>
                    </a:cubicBezTo>
                    <a:cubicBezTo>
                      <a:pt x="668" y="216473"/>
                      <a:pt x="145" y="218604"/>
                      <a:pt x="40" y="219931"/>
                    </a:cubicBezTo>
                    <a:cubicBezTo>
                      <a:pt x="-240" y="223809"/>
                      <a:pt x="948" y="226568"/>
                      <a:pt x="3882" y="229084"/>
                    </a:cubicBezTo>
                    <a:cubicBezTo>
                      <a:pt x="4790" y="229852"/>
                      <a:pt x="6397" y="230830"/>
                      <a:pt x="7550" y="231284"/>
                    </a:cubicBezTo>
                    <a:cubicBezTo>
                      <a:pt x="40526" y="244838"/>
                      <a:pt x="101516" y="267509"/>
                      <a:pt x="133968" y="277674"/>
                    </a:cubicBezTo>
                    <a:cubicBezTo>
                      <a:pt x="164813" y="287350"/>
                      <a:pt x="196286" y="289760"/>
                      <a:pt x="223533" y="287979"/>
                    </a:cubicBezTo>
                    <a:cubicBezTo>
                      <a:pt x="324556" y="281376"/>
                      <a:pt x="401720" y="203024"/>
                      <a:pt x="395956" y="115835"/>
                    </a:cubicBezTo>
                    <a:close/>
                  </a:path>
                </a:pathLst>
              </a:custGeom>
              <a:solidFill>
                <a:srgbClr val="00274F"/>
              </a:solidFill>
              <a:ln w="348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de-DE"/>
              </a:p>
            </p:txBody>
          </p:sp>
        </p:grpSp>
      </p:grpSp>
      <p:sp>
        <p:nvSpPr>
          <p:cNvPr id="8" name="Titelplatzhalter 7">
            <a:extLst>
              <a:ext uri="{FF2B5EF4-FFF2-40B4-BE49-F238E27FC236}">
                <a16:creationId xmlns:a16="http://schemas.microsoft.com/office/drawing/2014/main" id="{030F4F5C-842C-8843-A485-6D508B418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51" y="117475"/>
            <a:ext cx="9537145" cy="40095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lumMod val="100000"/>
                  </a:srgbClr>
                </a:solidFill>
              </a14:hiddenFill>
            </a:ext>
          </a:extLst>
        </p:spPr>
        <p:txBody>
          <a:bodyPr vert="horz" lIns="0" tIns="0" rIns="0" bIns="0" rtlCol="0" anchor="t">
            <a:noAutofit/>
          </a:bodyPr>
          <a:lstStyle/>
          <a:p>
            <a:r>
              <a:rPr lang="de-DE" dirty="0"/>
              <a:t>Überschrift/Kernaussage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647132B-081A-4D8F-81CA-16C73E9AD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8051" y="1052513"/>
            <a:ext cx="11376025" cy="52562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1"/>
            <a:r>
              <a:rPr lang="de-DE" dirty="0"/>
              <a:t>Second </a:t>
            </a:r>
            <a:r>
              <a:rPr lang="de-DE" dirty="0" err="1"/>
              <a:t>level</a:t>
            </a:r>
            <a:endParaRPr lang="de-DE" dirty="0"/>
          </a:p>
          <a:p>
            <a:pPr lvl="2"/>
            <a:r>
              <a:rPr lang="de-DE" dirty="0"/>
              <a:t>Third </a:t>
            </a:r>
            <a:r>
              <a:rPr lang="de-DE" dirty="0" err="1"/>
              <a:t>level</a:t>
            </a:r>
            <a:endParaRPr lang="de-DE" dirty="0"/>
          </a:p>
          <a:p>
            <a:pPr lvl="3"/>
            <a:r>
              <a:rPr lang="de-DE" dirty="0" err="1"/>
              <a:t>Fourth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  <a:p>
            <a:pPr lvl="4"/>
            <a:r>
              <a:rPr lang="de-DE" dirty="0" err="1"/>
              <a:t>Fifth</a:t>
            </a:r>
            <a:r>
              <a:rPr lang="de-DE" dirty="0"/>
              <a:t> </a:t>
            </a:r>
            <a:r>
              <a:rPr lang="de-DE" dirty="0" err="1"/>
              <a:t>level</a:t>
            </a:r>
            <a:endParaRPr lang="de-D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B0074C-31A5-45A8-935B-AE3360B59943}"/>
              </a:ext>
            </a:extLst>
          </p:cNvPr>
          <p:cNvSpPr txBox="1"/>
          <p:nvPr userDrawn="1"/>
        </p:nvSpPr>
        <p:spPr bwMode="gray">
          <a:xfrm>
            <a:off x="11208000" y="6496140"/>
            <a:ext cx="575061" cy="2762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defPPr>
              <a:defRPr lang="de-DE"/>
            </a:defPPr>
            <a:lvl1pPr algn="r">
              <a:defRPr b="0" i="0">
                <a:solidFill>
                  <a:srgbClr val="002755"/>
                </a:solidFill>
                <a:latin typeface="S Sequel Semi" panose="020B0603050000020004" pitchFamily="34" charset="77"/>
              </a:defRPr>
            </a:lvl1pPr>
          </a:lstStyle>
          <a:p>
            <a:pPr lvl="0" algn="r">
              <a:lnSpc>
                <a:spcPct val="90000"/>
              </a:lnSpc>
            </a:pPr>
            <a:fld id="{6CE8C368-3382-4C28-AE75-DF7C05ACA19D}" type="slidenum">
              <a:rPr lang="de-DE" sz="1400" b="0" smtClean="0">
                <a:latin typeface="Arial" panose="020B0604020202020204" pitchFamily="34" charset="0"/>
              </a:rPr>
              <a:pPr lvl="0" algn="r">
                <a:lnSpc>
                  <a:spcPct val="90000"/>
                </a:lnSpc>
              </a:pPr>
              <a:t>‹Nr.›</a:t>
            </a:fld>
            <a:endParaRPr lang="de-DE" sz="1400" b="0" dirty="0">
              <a:latin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63F92EF-AF98-414D-A321-35CAC3F83895}"/>
              </a:ext>
            </a:extLst>
          </p:cNvPr>
          <p:cNvGrpSpPr/>
          <p:nvPr userDrawn="1"/>
        </p:nvGrpSpPr>
        <p:grpSpPr>
          <a:xfrm>
            <a:off x="0" y="0"/>
            <a:ext cx="228600" cy="2053599"/>
            <a:chOff x="8763000" y="0"/>
            <a:chExt cx="228600" cy="2053599"/>
          </a:xfrm>
        </p:grpSpPr>
        <p:sp>
          <p:nvSpPr>
            <p:cNvPr id="13" name="object 7">
              <a:extLst>
                <a:ext uri="{FF2B5EF4-FFF2-40B4-BE49-F238E27FC236}">
                  <a16:creationId xmlns:a16="http://schemas.microsoft.com/office/drawing/2014/main" id="{9BCD7691-3666-4799-A42B-5E3254BE3A79}"/>
                </a:ext>
              </a:extLst>
            </p:cNvPr>
            <p:cNvSpPr/>
            <p:nvPr/>
          </p:nvSpPr>
          <p:spPr>
            <a:xfrm>
              <a:off x="8763000" y="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50"/>
                  </a:lnTo>
                  <a:lnTo>
                    <a:pt x="228600" y="685850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14" name="object 8">
              <a:extLst>
                <a:ext uri="{FF2B5EF4-FFF2-40B4-BE49-F238E27FC236}">
                  <a16:creationId xmlns:a16="http://schemas.microsoft.com/office/drawing/2014/main" id="{94B45762-AAFC-4155-911D-E56D7B17C16D}"/>
                </a:ext>
              </a:extLst>
            </p:cNvPr>
            <p:cNvSpPr/>
            <p:nvPr/>
          </p:nvSpPr>
          <p:spPr>
            <a:xfrm>
              <a:off x="8763000" y="682770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  <p:sp>
          <p:nvSpPr>
            <p:cNvPr id="21" name="object 9">
              <a:extLst>
                <a:ext uri="{FF2B5EF4-FFF2-40B4-BE49-F238E27FC236}">
                  <a16:creationId xmlns:a16="http://schemas.microsoft.com/office/drawing/2014/main" id="{5C15A0CD-BE58-417C-AB51-91E3D195A40F}"/>
                </a:ext>
              </a:extLst>
            </p:cNvPr>
            <p:cNvSpPr/>
            <p:nvPr/>
          </p:nvSpPr>
          <p:spPr>
            <a:xfrm>
              <a:off x="8763000" y="1367164"/>
              <a:ext cx="228600" cy="686435"/>
            </a:xfrm>
            <a:custGeom>
              <a:avLst/>
              <a:gdLst/>
              <a:ahLst/>
              <a:cxnLst/>
              <a:rect l="l" t="t" r="r" b="b"/>
              <a:pathLst>
                <a:path w="228600" h="686435">
                  <a:moveTo>
                    <a:pt x="228600" y="0"/>
                  </a:moveTo>
                  <a:lnTo>
                    <a:pt x="0" y="0"/>
                  </a:lnTo>
                  <a:lnTo>
                    <a:pt x="0" y="685838"/>
                  </a:lnTo>
                  <a:lnTo>
                    <a:pt x="228600" y="685838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</p:spPr>
          <p:txBody>
            <a:bodyPr wrap="square" lIns="0" tIns="0" rIns="0" bIns="0" rtlCol="0"/>
            <a:lstStyle/>
            <a:p>
              <a:endParaRPr lang="de-DE" dirty="0"/>
            </a:p>
          </p:txBody>
        </p:sp>
      </p:grpSp>
      <p:sp>
        <p:nvSpPr>
          <p:cNvPr id="50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  <a:prstGeom prst="rect">
            <a:avLst/>
          </a:prstGeom>
        </p:spPr>
        <p:txBody>
          <a:bodyPr lIns="0"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51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  <a:prstGeom prst="rect">
            <a:avLst/>
          </a:prstGeom>
        </p:spPr>
        <p:txBody>
          <a:bodyPr/>
          <a:lstStyle>
            <a:lvl1pPr algn="l">
              <a:defRPr sz="800">
                <a:solidFill>
                  <a:schemeClr val="accent3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2690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8" r:id="rId10"/>
    <p:sldLayoutId id="2147483709" r:id="rId11"/>
  </p:sldLayoutIdLst>
  <p:hf sldNum="0" hdr="0"/>
  <p:txStyles>
    <p:titleStyle>
      <a:lvl1pPr algn="l" eaLnBrk="1" hangingPunct="1">
        <a:lnSpc>
          <a:spcPct val="90000"/>
        </a:lnSpc>
        <a:defRPr sz="2800" b="1" i="0">
          <a:solidFill>
            <a:schemeClr val="tx1">
              <a:lumMod val="100000"/>
            </a:schemeClr>
          </a:solidFill>
          <a:latin typeface="+mj-lt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rgbClr val="FFC000"/>
        </a:buClr>
        <a:buSzTx/>
        <a:buFont typeface="Arial" panose="020B0604020202020204" pitchFamily="34" charset="0"/>
        <a:buNone/>
        <a:tabLst/>
        <a:defRPr lang="en-US" sz="1800" kern="0" noProof="0" dirty="0" smtClean="0">
          <a:solidFill>
            <a:schemeClr val="tx1"/>
          </a:solidFill>
          <a:latin typeface="+mn-lt"/>
          <a:ea typeface="+mn-ea"/>
          <a:cs typeface="+mn-cs"/>
        </a:defRPr>
      </a:lvl1pPr>
      <a:lvl2pPr marL="162560" marR="0" indent="-162560" defTabSz="914400" eaLnBrk="1" fontAlgn="auto" latinLnBrk="0" hangingPunct="1">
        <a:lnSpc>
          <a:spcPct val="90000"/>
        </a:lnSpc>
        <a:spcBef>
          <a:spcPts val="1400"/>
        </a:spcBef>
        <a:spcAft>
          <a:spcPts val="0"/>
        </a:spcAft>
        <a:buClr>
          <a:schemeClr val="tx1"/>
        </a:buClr>
        <a:buSzPct val="120000"/>
        <a:buFont typeface="Arial" panose="020B0604020202020204" pitchFamily="34" charset="0"/>
        <a:buChar char="•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2pPr>
      <a:lvl3pPr marL="325120" marR="0" indent="-162560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487680" marR="0" indent="-162560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660400" marR="0" indent="-161925" defTabSz="914400" eaLnBrk="1" fontAlgn="auto" latinLnBrk="0" hangingPunct="1">
        <a:lnSpc>
          <a:spcPct val="90000"/>
        </a:lnSpc>
        <a:spcBef>
          <a:spcPts val="900"/>
        </a:spcBef>
        <a:spcAft>
          <a:spcPts val="0"/>
        </a:spcAft>
        <a:buClr>
          <a:schemeClr val="tx1"/>
        </a:buClr>
        <a:buSzPct val="100000"/>
        <a:buFont typeface="Arial" panose="020B0604020202020204" pitchFamily="34" charset="0"/>
        <a:buChar char="–"/>
        <a:tabLst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3">
          <p15:clr>
            <a:srgbClr val="FF9696"/>
          </p15:clr>
        </p15:guide>
        <p15:guide id="2" orient="horz" pos="663">
          <p15:clr>
            <a:srgbClr val="FF9696"/>
          </p15:clr>
        </p15:guide>
        <p15:guide id="3" orient="horz" pos="1026">
          <p15:clr>
            <a:srgbClr val="FF9696"/>
          </p15:clr>
        </p15:guide>
        <p15:guide id="4" orient="horz" pos="1116">
          <p15:clr>
            <a:srgbClr val="FF9696"/>
          </p15:clr>
        </p15:guide>
        <p15:guide id="5" orient="horz" pos="3974">
          <p15:clr>
            <a:srgbClr val="FF9696"/>
          </p15:clr>
        </p15:guide>
        <p15:guide id="6" orient="horz" pos="4201">
          <p15:clr>
            <a:srgbClr val="FF9696"/>
          </p15:clr>
        </p15:guide>
        <p15:guide id="7" pos="257">
          <p15:clr>
            <a:srgbClr val="FF9696"/>
          </p15:clr>
        </p15:guide>
        <p15:guide id="8" pos="3613">
          <p15:clr>
            <a:srgbClr val="FF9696"/>
          </p15:clr>
        </p15:guide>
        <p15:guide id="9" pos="3840">
          <p15:clr>
            <a:srgbClr val="FF9696"/>
          </p15:clr>
        </p15:guide>
        <p15:guide id="10" pos="4067">
          <p15:clr>
            <a:srgbClr val="FF9696"/>
          </p15:clr>
        </p15:guide>
        <p15:guide id="11" pos="7423">
          <p15:clr>
            <a:srgbClr val="FF9696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2.bin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0.jpeg"/><Relationship Id="rId2" Type="http://schemas.openxmlformats.org/officeDocument/2006/relationships/tags" Target="../tags/tag14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3.bin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15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13" Type="http://schemas.openxmlformats.org/officeDocument/2006/relationships/tags" Target="../tags/tag27.xml"/><Relationship Id="rId18" Type="http://schemas.openxmlformats.org/officeDocument/2006/relationships/oleObject" Target="../embeddings/oleObject15.bin"/><Relationship Id="rId3" Type="http://schemas.openxmlformats.org/officeDocument/2006/relationships/tags" Target="../tags/tag17.xml"/><Relationship Id="rId21" Type="http://schemas.openxmlformats.org/officeDocument/2006/relationships/image" Target="../media/image15.png"/><Relationship Id="rId7" Type="http://schemas.openxmlformats.org/officeDocument/2006/relationships/tags" Target="../tags/tag21.xml"/><Relationship Id="rId12" Type="http://schemas.openxmlformats.org/officeDocument/2006/relationships/tags" Target="../tags/tag26.xml"/><Relationship Id="rId17" Type="http://schemas.openxmlformats.org/officeDocument/2006/relationships/notesSlide" Target="../notesSlides/notesSlide3.xml"/><Relationship Id="rId2" Type="http://schemas.openxmlformats.org/officeDocument/2006/relationships/tags" Target="../tags/tag16.xml"/><Relationship Id="rId16" Type="http://schemas.openxmlformats.org/officeDocument/2006/relationships/slideLayout" Target="../slideLayouts/slideLayout6.xml"/><Relationship Id="rId20" Type="http://schemas.openxmlformats.org/officeDocument/2006/relationships/image" Target="../media/image14.emf"/><Relationship Id="rId1" Type="http://schemas.openxmlformats.org/officeDocument/2006/relationships/vmlDrawing" Target="../drawings/vmlDrawing15.vml"/><Relationship Id="rId6" Type="http://schemas.openxmlformats.org/officeDocument/2006/relationships/tags" Target="../tags/tag20.xml"/><Relationship Id="rId11" Type="http://schemas.openxmlformats.org/officeDocument/2006/relationships/tags" Target="../tags/tag25.xml"/><Relationship Id="rId5" Type="http://schemas.openxmlformats.org/officeDocument/2006/relationships/tags" Target="../tags/tag19.xml"/><Relationship Id="rId15" Type="http://schemas.openxmlformats.org/officeDocument/2006/relationships/tags" Target="../tags/tag29.xml"/><Relationship Id="rId10" Type="http://schemas.openxmlformats.org/officeDocument/2006/relationships/tags" Target="../tags/tag24.xml"/><Relationship Id="rId19" Type="http://schemas.openxmlformats.org/officeDocument/2006/relationships/image" Target="../media/image9.emf"/><Relationship Id="rId4" Type="http://schemas.openxmlformats.org/officeDocument/2006/relationships/tags" Target="../tags/tag18.xml"/><Relationship Id="rId9" Type="http://schemas.openxmlformats.org/officeDocument/2006/relationships/tags" Target="../tags/tag23.xml"/><Relationship Id="rId14" Type="http://schemas.openxmlformats.org/officeDocument/2006/relationships/tags" Target="../tags/tag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30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6.pn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6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tags" Target="../tags/tag32.xml"/><Relationship Id="rId7" Type="http://schemas.openxmlformats.org/officeDocument/2006/relationships/image" Target="../media/image9.emf"/><Relationship Id="rId2" Type="http://schemas.openxmlformats.org/officeDocument/2006/relationships/tags" Target="../tags/tag31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17.bin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A3FA3BC5-6197-4FE7-AF36-A356E738FD9A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147593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0" name="think-cell Folie" r:id="rId5" imgW="425" imgH="426" progId="TCLayout.ActiveDocument.1">
                  <p:embed/>
                </p:oleObj>
              </mc:Choice>
              <mc:Fallback>
                <p:oleObj name="think-cell Folie" r:id="rId5" imgW="425" imgH="42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A1C1AC64-EEDA-4E27-A872-BEAED733416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86199" y="5484983"/>
            <a:ext cx="7897801" cy="669414"/>
          </a:xfrm>
        </p:spPr>
        <p:txBody>
          <a:bodyPr/>
          <a:lstStyle/>
          <a:p>
            <a:r>
              <a:rPr lang="de-DE" dirty="0"/>
              <a:t>16.11.2023</a:t>
            </a:r>
          </a:p>
          <a:p>
            <a:r>
              <a:rPr lang="de-DE" dirty="0"/>
              <a:t>Thomas Pörtner</a:t>
            </a:r>
          </a:p>
        </p:txBody>
      </p:sp>
      <p:sp>
        <p:nvSpPr>
          <p:cNvPr id="28" name="Title 27">
            <a:extLst>
              <a:ext uri="{FF2B5EF4-FFF2-40B4-BE49-F238E27FC236}">
                <a16:creationId xmlns:a16="http://schemas.microsoft.com/office/drawing/2014/main" id="{9808EF6C-D3FD-49CB-9DCD-3A1D2BF86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6199" y="1565804"/>
            <a:ext cx="7897800" cy="4210383"/>
          </a:xfrm>
        </p:spPr>
        <p:txBody>
          <a:bodyPr vert="horz"/>
          <a:lstStyle/>
          <a:p>
            <a:r>
              <a:rPr lang="de-DE" dirty="0"/>
              <a:t>Bezirksvertretung Heepen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sz="3200" b="0" dirty="0">
                <a:solidFill>
                  <a:srgbClr val="DC4405"/>
                </a:solidFill>
                <a:latin typeface="S Sequel Semi" panose="020B0603050000020004" pitchFamily="34" charset="77"/>
              </a:rPr>
              <a:t>aktueller Stand Klärschlammverbrennungsanlage und Elektrolyseur</a:t>
            </a:r>
            <a:r>
              <a:rPr lang="de-DE" sz="5400" dirty="0">
                <a:solidFill>
                  <a:schemeClr val="accent1"/>
                </a:solidFill>
              </a:rPr>
              <a:t/>
            </a:r>
            <a:br>
              <a:rPr lang="de-DE" sz="5400" dirty="0">
                <a:solidFill>
                  <a:schemeClr val="accent1"/>
                </a:solidFill>
              </a:rPr>
            </a:br>
            <a:endParaRPr lang="de-DE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75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2685225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4" name="think-cell Folie" r:id="rId5" imgW="530" imgH="531" progId="TCLayout.ActiveDocument.1">
                  <p:embed/>
                </p:oleObj>
              </mc:Choice>
              <mc:Fallback>
                <p:oleObj name="think-cell Folie" r:id="rId5" imgW="530" imgH="531" progId="TCLayout.ActiveDocument.1">
                  <p:embed/>
                  <p:pic>
                    <p:nvPicPr>
                      <p:cNvPr id="6" name="Objekt 5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Grafik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60018"/>
            <a:ext cx="4525580" cy="3017054"/>
          </a:xfrm>
          <a:prstGeom prst="rect">
            <a:avLst/>
          </a:prstGeom>
        </p:spPr>
      </p:pic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408051" y="117475"/>
            <a:ext cx="9648012" cy="894468"/>
          </a:xfrm>
          <a:noFill/>
          <a:ln/>
        </p:spPr>
        <p:txBody>
          <a:bodyPr vert="horz">
            <a:noAutofit/>
          </a:bodyPr>
          <a:lstStyle/>
          <a:p>
            <a:pPr>
              <a:tabLst>
                <a:tab pos="1431925" algn="l"/>
              </a:tabLst>
            </a:pPr>
            <a:r>
              <a:rPr lang="de-DE" b="1" dirty="0">
                <a:latin typeface="+mj-lt"/>
                <a:cs typeface="Arial" pitchFamily="34" charset="0"/>
              </a:rPr>
              <a:t>Klärschlamm-Monoverbrennung</a:t>
            </a:r>
            <a:r>
              <a:rPr lang="de-DE" sz="3100" b="1" dirty="0">
                <a:latin typeface="+mj-lt"/>
                <a:cs typeface="Arial" pitchFamily="34" charset="0"/>
              </a:rPr>
              <a:t/>
            </a:r>
            <a:br>
              <a:rPr lang="de-DE" sz="3100" b="1" dirty="0">
                <a:latin typeface="+mj-lt"/>
                <a:cs typeface="Arial" pitchFamily="34" charset="0"/>
              </a:rPr>
            </a:br>
            <a:r>
              <a:rPr lang="de-DE" sz="2400" b="0" dirty="0">
                <a:latin typeface="+mn-lt"/>
                <a:cs typeface="Arial" pitchFamily="34" charset="0"/>
              </a:rPr>
              <a:t>Aktueller Projektstand</a:t>
            </a:r>
          </a:p>
        </p:txBody>
      </p:sp>
      <p:sp>
        <p:nvSpPr>
          <p:cNvPr id="2" name="Textplatzhalter 1"/>
          <p:cNvSpPr>
            <a:spLocks noGrp="1"/>
          </p:cNvSpPr>
          <p:nvPr>
            <p:ph type="body" sz="quarter" idx="10"/>
          </p:nvPr>
        </p:nvSpPr>
        <p:spPr>
          <a:xfrm>
            <a:off x="408051" y="1268760"/>
            <a:ext cx="5687949" cy="540032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de-DE" sz="1400" b="1" dirty="0"/>
              <a:t>Ausschreibung KSV OWL</a:t>
            </a: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200" dirty="0"/>
              <a:t>Beurkundung </a:t>
            </a:r>
            <a:r>
              <a:rPr lang="de-DE" sz="1200" b="1" dirty="0">
                <a:solidFill>
                  <a:schemeClr val="accent3"/>
                </a:solidFill>
              </a:rPr>
              <a:t>Zuschlagserteilung am 28. April 2023</a:t>
            </a:r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</a:pPr>
            <a:r>
              <a:rPr lang="de-DE" sz="1200" b="1" dirty="0"/>
              <a:t>Nächste Schritte</a:t>
            </a: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200" dirty="0"/>
              <a:t>Zinsermittlung für Gesellschafterdarlehen zur Finanzierung KVA </a:t>
            </a:r>
            <a:r>
              <a:rPr lang="de-DE" sz="1200" dirty="0" err="1"/>
              <a:t>OWL</a:t>
            </a:r>
            <a:endParaRPr lang="de-DE" sz="1200" dirty="0"/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200" dirty="0"/>
              <a:t>Anteilsverkauf KVA OWL an KSV OWL GmbH</a:t>
            </a: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200" dirty="0"/>
              <a:t>Umbenennung der KVA OWL GmbH in OWL Ressourcen GmbH</a:t>
            </a: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de-DE" sz="1200" dirty="0"/>
          </a:p>
          <a:p>
            <a:pPr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</a:pPr>
            <a:r>
              <a:rPr lang="de-DE" sz="1400" b="1" dirty="0"/>
              <a:t>Genehmigung Errichtung und Betrieb</a:t>
            </a:r>
          </a:p>
          <a:p>
            <a:pPr marL="171450" indent="-17145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200" dirty="0"/>
              <a:t>2. Teil-Genehmigung nach Veröffentlichung am 20.02.2023</a:t>
            </a:r>
            <a:br>
              <a:rPr lang="de-DE" sz="1200" dirty="0"/>
            </a:br>
            <a:r>
              <a:rPr lang="de-DE" sz="1200" dirty="0"/>
              <a:t>bei der </a:t>
            </a:r>
            <a:r>
              <a:rPr lang="de-DE" sz="1200" dirty="0" err="1"/>
              <a:t>BezReg</a:t>
            </a:r>
            <a:r>
              <a:rPr lang="de-DE" sz="1200" dirty="0"/>
              <a:t> Detmold ohne Einwendungen durchgelaufen</a:t>
            </a:r>
            <a:br>
              <a:rPr lang="de-DE" sz="1200" dirty="0"/>
            </a:br>
            <a:r>
              <a:rPr lang="de-DE" sz="1200" b="1" dirty="0">
                <a:solidFill>
                  <a:schemeClr val="accent3"/>
                </a:solidFill>
                <a:sym typeface="Wingdings" panose="05000000000000000000" pitchFamily="2" charset="2"/>
              </a:rPr>
              <a:t> Vergabe-/Bauphase kann beginnen</a:t>
            </a:r>
            <a:endParaRPr lang="de-DE" sz="1200" b="1" dirty="0">
              <a:solidFill>
                <a:schemeClr val="accent3"/>
              </a:solidFill>
            </a:endParaRPr>
          </a:p>
          <a:p>
            <a:pPr marL="171450" indent="-171450"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de-DE" sz="12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05540"/>
            <a:ext cx="612216" cy="24371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700" b="0" i="0" u="none" strike="noStrike" kern="1200" cap="none" spc="0" normalizeH="0" baseline="0" noProof="0">
                <a:ln>
                  <a:noFill/>
                </a:ln>
                <a:solidFill>
                  <a:srgbClr val="FB8858"/>
                </a:solidFill>
                <a:effectLst/>
                <a:uLnTx/>
                <a:uFillTx/>
                <a:latin typeface="S Sequel Light"/>
                <a:ea typeface="+mn-ea"/>
                <a:cs typeface="+mn-cs"/>
              </a:rPr>
              <a:t>16.11.2023</a:t>
            </a:r>
            <a:endParaRPr kumimoji="0" lang="de-DE" sz="700" b="0" i="0" u="none" strike="noStrike" kern="1200" cap="none" spc="0" normalizeH="0" baseline="0" noProof="0" dirty="0">
              <a:ln>
                <a:noFill/>
              </a:ln>
              <a:solidFill>
                <a:srgbClr val="FB8858"/>
              </a:solidFill>
              <a:effectLst/>
              <a:uLnTx/>
              <a:uFillTx/>
              <a:latin typeface="S Sequel Light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700" b="0" i="0" u="none" strike="noStrike" kern="1200" cap="none" spc="0" normalizeH="0" baseline="0" noProof="0">
                <a:ln>
                  <a:noFill/>
                </a:ln>
                <a:solidFill>
                  <a:srgbClr val="FB8858"/>
                </a:solidFill>
                <a:effectLst/>
                <a:uLnTx/>
                <a:uFillTx/>
                <a:latin typeface="S Sequel Light"/>
                <a:ea typeface="+mn-ea"/>
                <a:cs typeface="+mn-cs"/>
              </a:rPr>
              <a:t>Bezirksvertretung Heepen</a:t>
            </a:r>
            <a:endParaRPr kumimoji="0" lang="de-DE" sz="700" b="0" i="0" u="none" strike="noStrike" kern="1200" cap="none" spc="0" normalizeH="0" baseline="0" noProof="0" dirty="0">
              <a:ln>
                <a:noFill/>
              </a:ln>
              <a:solidFill>
                <a:srgbClr val="FB8858"/>
              </a:solidFill>
              <a:effectLst/>
              <a:uLnTx/>
              <a:uFillTx/>
              <a:latin typeface="S Sequel Light"/>
              <a:ea typeface="+mn-ea"/>
              <a:cs typeface="+mn-cs"/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198" y="3521150"/>
            <a:ext cx="4212802" cy="280853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5439577" y="1465909"/>
            <a:ext cx="288032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de-DE" sz="3600" b="1" dirty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</a:t>
            </a:r>
            <a:endParaRPr lang="de-DE" sz="3600" dirty="0"/>
          </a:p>
        </p:txBody>
      </p:sp>
      <p:sp>
        <p:nvSpPr>
          <p:cNvPr id="10" name="Textfeld 9"/>
          <p:cNvSpPr txBox="1"/>
          <p:nvPr/>
        </p:nvSpPr>
        <p:spPr>
          <a:xfrm>
            <a:off x="5439577" y="3866506"/>
            <a:ext cx="288032" cy="4985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de-DE" sz="3600" b="1" dirty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</a:t>
            </a:r>
            <a:endParaRPr lang="de-DE" sz="3600" dirty="0"/>
          </a:p>
        </p:txBody>
      </p:sp>
    </p:spTree>
    <p:extLst>
      <p:ext uri="{BB962C8B-B14F-4D97-AF65-F5344CB8AC3E}">
        <p14:creationId xmlns:p14="http://schemas.microsoft.com/office/powerpoint/2010/main" val="795940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40F3B7B3-6DE9-C959-D01E-5E57018C248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3295144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think-cell Folie" r:id="rId4" imgW="425" imgH="424" progId="TCLayout.ActiveDocument.1">
                  <p:embed/>
                </p:oleObj>
              </mc:Choice>
              <mc:Fallback>
                <p:oleObj name="think-cell Folie" r:id="rId4" imgW="425" imgH="42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Grafik 4">
            <a:extLst>
              <a:ext uri="{FF2B5EF4-FFF2-40B4-BE49-F238E27FC236}">
                <a16:creationId xmlns:a16="http://schemas.microsoft.com/office/drawing/2014/main" id="{7AD71FD6-72C8-3BAF-B4D9-3A07508487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0273" y="548680"/>
            <a:ext cx="8032566" cy="6120408"/>
          </a:xfrm>
          <a:prstGeom prst="rect">
            <a:avLst/>
          </a:prstGeom>
        </p:spPr>
      </p:pic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AC0A856-176D-5735-E18A-690A6CFFF76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9C27464-6CF0-10B5-EA87-7A9018173B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32499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2" name="think-cell Folie" r:id="rId18" imgW="530" imgH="531" progId="TCLayout.ActiveDocument.1">
                  <p:embed/>
                </p:oleObj>
              </mc:Choice>
              <mc:Fallback>
                <p:oleObj name="think-cell Folie" r:id="rId18" imgW="530" imgH="531" progId="TCLayout.ActiveDocument.1">
                  <p:embed/>
                  <p:pic>
                    <p:nvPicPr>
                      <p:cNvPr id="6" name="Objekt 5" hidden="1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hteck 8">
            <a:extLst>
              <a:ext uri="{FF2B5EF4-FFF2-40B4-BE49-F238E27FC236}">
                <a16:creationId xmlns:a16="http://schemas.microsoft.com/office/drawing/2014/main" id="{A3A6154A-9264-9C4F-9454-3A33BACFB0FF}"/>
              </a:ext>
            </a:extLst>
          </p:cNvPr>
          <p:cNvSpPr/>
          <p:nvPr/>
        </p:nvSpPr>
        <p:spPr>
          <a:xfrm>
            <a:off x="6459795" y="5593940"/>
            <a:ext cx="5324837" cy="715380"/>
          </a:xfrm>
          <a:prstGeom prst="rect">
            <a:avLst/>
          </a:prstGeom>
          <a:solidFill>
            <a:srgbClr val="DC44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marL="1073150" lvl="4" algn="ctr">
              <a:buSzPct val="100000"/>
              <a:tabLst>
                <a:tab pos="1704975" algn="l"/>
              </a:tabLst>
              <a:defRPr/>
            </a:pPr>
            <a:r>
              <a:rPr lang="de-DE" sz="1400" b="1" dirty="0">
                <a:latin typeface="+mj-lt"/>
                <a:cs typeface="Arial" pitchFamily="34" charset="0"/>
              </a:rPr>
              <a:t>Projekt ist gut in die Ausführungsphase gestartet.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408051" y="117475"/>
            <a:ext cx="9648012" cy="894468"/>
          </a:xfrm>
          <a:noFill/>
          <a:ln/>
        </p:spPr>
        <p:txBody>
          <a:bodyPr vert="horz">
            <a:noAutofit/>
          </a:bodyPr>
          <a:lstStyle/>
          <a:p>
            <a:pPr>
              <a:tabLst>
                <a:tab pos="1431925" algn="l"/>
              </a:tabLst>
            </a:pPr>
            <a:r>
              <a:rPr lang="de-DE" b="1" dirty="0">
                <a:latin typeface="+mj-lt"/>
                <a:cs typeface="Arial" pitchFamily="34" charset="0"/>
              </a:rPr>
              <a:t>Klärschlamm-Monoverbrennung</a:t>
            </a:r>
            <a:r>
              <a:rPr lang="de-DE" sz="3100" b="1" dirty="0">
                <a:latin typeface="+mj-lt"/>
                <a:cs typeface="Arial" pitchFamily="34" charset="0"/>
              </a:rPr>
              <a:t/>
            </a:r>
            <a:br>
              <a:rPr lang="de-DE" sz="3100" b="1" dirty="0">
                <a:latin typeface="+mj-lt"/>
                <a:cs typeface="Arial" pitchFamily="34" charset="0"/>
              </a:rPr>
            </a:br>
            <a:r>
              <a:rPr lang="de-DE" sz="2400" b="0" dirty="0">
                <a:latin typeface="+mn-lt"/>
                <a:cs typeface="Arial" pitchFamily="34" charset="0"/>
              </a:rPr>
              <a:t>Aktueller Projektstand</a:t>
            </a:r>
            <a:endParaRPr lang="de-DE" sz="2700" b="0" dirty="0">
              <a:latin typeface="+mn-lt"/>
              <a:cs typeface="Arial" pitchFamily="34" charset="0"/>
            </a:endParaRPr>
          </a:p>
        </p:txBody>
      </p:sp>
      <p:sp>
        <p:nvSpPr>
          <p:cNvPr id="2" name="Textplatzhalter 1"/>
          <p:cNvSpPr>
            <a:spLocks noGrp="1"/>
          </p:cNvSpPr>
          <p:nvPr>
            <p:ph type="body" sz="quarter" idx="10"/>
          </p:nvPr>
        </p:nvSpPr>
        <p:spPr>
          <a:xfrm>
            <a:off x="408051" y="1268760"/>
            <a:ext cx="5327587" cy="540032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600"/>
              </a:spcAft>
              <a:buNone/>
            </a:pPr>
            <a:r>
              <a:rPr lang="de-DE" sz="1400" b="1" dirty="0"/>
              <a:t>Vergabe und Bau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Los 1 Kessel, Dampferzeugung, Rauchgasreinigung und pneumatische Förderung indikative Angebote liegen vor. Bietergespräche finden Ende 2023 statt.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Los 3 KS-Trocknung liegen die finalen Angebote vor. Beauftragung erfolgt Anfang 2024 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Los 6 KS-Annahme und Speicherung Teilnahmewettbewerb abgeschlossen.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Für die Freimachung Baufeld wurden Bodenproben genommen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Für Entsorgung Aushub (23.000 m³) Freimachung sind 10 Monate vorgesehen </a:t>
            </a:r>
            <a:endParaRPr lang="de-DE" sz="1400" dirty="0">
              <a:sym typeface="Wingdings" panose="05000000000000000000" pitchFamily="2" charset="2"/>
            </a:endParaRP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de-DE" sz="14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216656" y="6169536"/>
            <a:ext cx="684223" cy="24371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700" b="0" i="0" u="none" strike="noStrike" kern="1200" cap="none" spc="0" normalizeH="0" baseline="0" noProof="0">
                <a:ln>
                  <a:noFill/>
                </a:ln>
                <a:solidFill>
                  <a:srgbClr val="FB8858"/>
                </a:solidFill>
                <a:effectLst/>
                <a:uLnTx/>
                <a:uFillTx/>
                <a:latin typeface="S Sequel Light"/>
                <a:ea typeface="+mn-ea"/>
                <a:cs typeface="+mn-cs"/>
              </a:rPr>
              <a:t>16.11.2023</a:t>
            </a:r>
            <a:endParaRPr kumimoji="0" lang="de-DE" sz="700" b="0" i="0" u="none" strike="noStrike" kern="1200" cap="none" spc="0" normalizeH="0" baseline="0" noProof="0" dirty="0">
              <a:ln>
                <a:noFill/>
              </a:ln>
              <a:solidFill>
                <a:srgbClr val="FB8858"/>
              </a:solidFill>
              <a:effectLst/>
              <a:uLnTx/>
              <a:uFillTx/>
              <a:latin typeface="S Sequel Light"/>
              <a:ea typeface="+mn-ea"/>
              <a:cs typeface="+mn-cs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700" b="0" i="0" u="none" strike="noStrike" kern="1200" cap="none" spc="0" normalizeH="0" baseline="0" noProof="0">
                <a:ln>
                  <a:noFill/>
                </a:ln>
                <a:solidFill>
                  <a:srgbClr val="FB8858"/>
                </a:solidFill>
                <a:effectLst/>
                <a:uLnTx/>
                <a:uFillTx/>
                <a:latin typeface="S Sequel Light"/>
                <a:ea typeface="+mn-ea"/>
                <a:cs typeface="+mn-cs"/>
              </a:rPr>
              <a:t>Bezirksvertretung Heepen</a:t>
            </a:r>
            <a:endParaRPr kumimoji="0" lang="de-DE" sz="700" b="0" i="0" u="none" strike="noStrike" kern="1200" cap="none" spc="0" normalizeH="0" baseline="0" noProof="0" dirty="0">
              <a:ln>
                <a:noFill/>
              </a:ln>
              <a:solidFill>
                <a:srgbClr val="FB8858"/>
              </a:solidFill>
              <a:effectLst/>
              <a:uLnTx/>
              <a:uFillTx/>
              <a:latin typeface="S Sequel Light"/>
              <a:ea typeface="+mn-ea"/>
              <a:cs typeface="+mn-cs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6528048" y="4869160"/>
            <a:ext cx="1798569" cy="1523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100" dirty="0"/>
              <a:t>Baustelleneinrichtungsfläche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E91B9DD9-21DD-5843-902A-17C0A7832180}"/>
              </a:ext>
            </a:extLst>
          </p:cNvPr>
          <p:cNvPicPr>
            <a:picLocks noChangeAspect="1"/>
          </p:cNvPicPr>
          <p:nvPr/>
        </p:nvPicPr>
        <p:blipFill>
          <a:blip r:embed="rId20">
            <a:biLevel thresh="75000"/>
          </a:blip>
          <a:stretch>
            <a:fillRect/>
          </a:stretch>
        </p:blipFill>
        <p:spPr>
          <a:xfrm rot="5400000">
            <a:off x="6824399" y="5598504"/>
            <a:ext cx="457200" cy="685800"/>
          </a:xfrm>
          <a:prstGeom prst="rect">
            <a:avLst/>
          </a:prstGeom>
        </p:spPr>
      </p:pic>
      <p:sp>
        <p:nvSpPr>
          <p:cNvPr id="36" name="Freihandform 49">
            <a:extLst>
              <a:ext uri="{FF2B5EF4-FFF2-40B4-BE49-F238E27FC236}">
                <a16:creationId xmlns:a16="http://schemas.microsoft.com/office/drawing/2014/main" id="{A6FD3AA7-DCEE-4020-9804-6E3BB56BA1AD}"/>
              </a:ext>
            </a:extLst>
          </p:cNvPr>
          <p:cNvSpPr/>
          <p:nvPr>
            <p:custDataLst>
              <p:tags r:id="rId3"/>
            </p:custDataLst>
          </p:nvPr>
        </p:nvSpPr>
        <p:spPr bwMode="gray">
          <a:xfrm>
            <a:off x="412470" y="5229200"/>
            <a:ext cx="5323168" cy="1032342"/>
          </a:xfrm>
          <a:custGeom>
            <a:avLst/>
            <a:gdLst>
              <a:gd name="connsiteX0" fmla="*/ 1329623 w 9144000"/>
              <a:gd name="connsiteY0" fmla="*/ 46 h 863079"/>
              <a:gd name="connsiteX1" fmla="*/ 2674620 w 9144000"/>
              <a:gd name="connsiteY1" fmla="*/ 68693 h 863079"/>
              <a:gd name="connsiteX2" fmla="*/ 4572000 w 9144000"/>
              <a:gd name="connsiteY2" fmla="*/ 442073 h 863079"/>
              <a:gd name="connsiteX3" fmla="*/ 6286500 w 9144000"/>
              <a:gd name="connsiteY3" fmla="*/ 525893 h 863079"/>
              <a:gd name="connsiteX4" fmla="*/ 8046720 w 9144000"/>
              <a:gd name="connsiteY4" fmla="*/ 335393 h 863079"/>
              <a:gd name="connsiteX5" fmla="*/ 9144000 w 9144000"/>
              <a:gd name="connsiteY5" fmla="*/ 47935 h 863079"/>
              <a:gd name="connsiteX6" fmla="*/ 9144000 w 9144000"/>
              <a:gd name="connsiteY6" fmla="*/ 228147 h 863079"/>
              <a:gd name="connsiteX7" fmla="*/ 9113520 w 9144000"/>
              <a:gd name="connsiteY7" fmla="*/ 243953 h 863079"/>
              <a:gd name="connsiteX8" fmla="*/ 7802880 w 9144000"/>
              <a:gd name="connsiteY8" fmla="*/ 640193 h 863079"/>
              <a:gd name="connsiteX9" fmla="*/ 6027420 w 9144000"/>
              <a:gd name="connsiteY9" fmla="*/ 853553 h 863079"/>
              <a:gd name="connsiteX10" fmla="*/ 4434840 w 9144000"/>
              <a:gd name="connsiteY10" fmla="*/ 800213 h 863079"/>
              <a:gd name="connsiteX11" fmla="*/ 2941320 w 9144000"/>
              <a:gd name="connsiteY11" fmla="*/ 571613 h 863079"/>
              <a:gd name="connsiteX12" fmla="*/ 1501140 w 9144000"/>
              <a:gd name="connsiteY12" fmla="*/ 495413 h 863079"/>
              <a:gd name="connsiteX13" fmla="*/ 243840 w 9144000"/>
              <a:gd name="connsiteY13" fmla="*/ 685913 h 863079"/>
              <a:gd name="connsiteX14" fmla="*/ 0 w 9144000"/>
              <a:gd name="connsiteY14" fmla="*/ 763600 h 863079"/>
              <a:gd name="connsiteX15" fmla="*/ 0 w 9144000"/>
              <a:gd name="connsiteY15" fmla="*/ 86649 h 863079"/>
              <a:gd name="connsiteX16" fmla="*/ 563880 w 9144000"/>
              <a:gd name="connsiteY16" fmla="*/ 22973 h 863079"/>
              <a:gd name="connsiteX17" fmla="*/ 1329623 w 9144000"/>
              <a:gd name="connsiteY17" fmla="*/ 46 h 863079"/>
              <a:gd name="connsiteX0" fmla="*/ 1329623 w 9144000"/>
              <a:gd name="connsiteY0" fmla="*/ 46 h 850251"/>
              <a:gd name="connsiteX1" fmla="*/ 2674620 w 9144000"/>
              <a:gd name="connsiteY1" fmla="*/ 68693 h 850251"/>
              <a:gd name="connsiteX2" fmla="*/ 4572000 w 9144000"/>
              <a:gd name="connsiteY2" fmla="*/ 442073 h 850251"/>
              <a:gd name="connsiteX3" fmla="*/ 6286500 w 9144000"/>
              <a:gd name="connsiteY3" fmla="*/ 525893 h 850251"/>
              <a:gd name="connsiteX4" fmla="*/ 8046720 w 9144000"/>
              <a:gd name="connsiteY4" fmla="*/ 335393 h 850251"/>
              <a:gd name="connsiteX5" fmla="*/ 9144000 w 9144000"/>
              <a:gd name="connsiteY5" fmla="*/ 47935 h 850251"/>
              <a:gd name="connsiteX6" fmla="*/ 9144000 w 9144000"/>
              <a:gd name="connsiteY6" fmla="*/ 228147 h 850251"/>
              <a:gd name="connsiteX7" fmla="*/ 9113520 w 9144000"/>
              <a:gd name="connsiteY7" fmla="*/ 243953 h 850251"/>
              <a:gd name="connsiteX8" fmla="*/ 7802880 w 9144000"/>
              <a:gd name="connsiteY8" fmla="*/ 640193 h 850251"/>
              <a:gd name="connsiteX9" fmla="*/ 6050280 w 9144000"/>
              <a:gd name="connsiteY9" fmla="*/ 838313 h 850251"/>
              <a:gd name="connsiteX10" fmla="*/ 4434840 w 9144000"/>
              <a:gd name="connsiteY10" fmla="*/ 800213 h 850251"/>
              <a:gd name="connsiteX11" fmla="*/ 2941320 w 9144000"/>
              <a:gd name="connsiteY11" fmla="*/ 571613 h 850251"/>
              <a:gd name="connsiteX12" fmla="*/ 1501140 w 9144000"/>
              <a:gd name="connsiteY12" fmla="*/ 495413 h 850251"/>
              <a:gd name="connsiteX13" fmla="*/ 243840 w 9144000"/>
              <a:gd name="connsiteY13" fmla="*/ 685913 h 850251"/>
              <a:gd name="connsiteX14" fmla="*/ 0 w 9144000"/>
              <a:gd name="connsiteY14" fmla="*/ 763600 h 850251"/>
              <a:gd name="connsiteX15" fmla="*/ 0 w 9144000"/>
              <a:gd name="connsiteY15" fmla="*/ 86649 h 850251"/>
              <a:gd name="connsiteX16" fmla="*/ 563880 w 9144000"/>
              <a:gd name="connsiteY16" fmla="*/ 22973 h 850251"/>
              <a:gd name="connsiteX17" fmla="*/ 1329623 w 9144000"/>
              <a:gd name="connsiteY17" fmla="*/ 46 h 85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9144000" h="850251">
                <a:moveTo>
                  <a:pt x="1329623" y="46"/>
                </a:moveTo>
                <a:cubicBezTo>
                  <a:pt x="1780560" y="1224"/>
                  <a:pt x="2257108" y="25037"/>
                  <a:pt x="2674620" y="68693"/>
                </a:cubicBezTo>
                <a:cubicBezTo>
                  <a:pt x="3342640" y="138543"/>
                  <a:pt x="3970020" y="365873"/>
                  <a:pt x="4572000" y="442073"/>
                </a:cubicBezTo>
                <a:cubicBezTo>
                  <a:pt x="5173980" y="518273"/>
                  <a:pt x="5707380" y="543673"/>
                  <a:pt x="6286500" y="525893"/>
                </a:cubicBezTo>
                <a:cubicBezTo>
                  <a:pt x="6865620" y="508113"/>
                  <a:pt x="7560310" y="419213"/>
                  <a:pt x="8046720" y="335393"/>
                </a:cubicBezTo>
                <a:cubicBezTo>
                  <a:pt x="8499125" y="257433"/>
                  <a:pt x="8868033" y="160796"/>
                  <a:pt x="9144000" y="47935"/>
                </a:cubicBezTo>
                <a:lnTo>
                  <a:pt x="9144000" y="228147"/>
                </a:lnTo>
                <a:cubicBezTo>
                  <a:pt x="9134187" y="233956"/>
                  <a:pt x="9123904" y="238979"/>
                  <a:pt x="9113520" y="243953"/>
                </a:cubicBezTo>
                <a:cubicBezTo>
                  <a:pt x="8750300" y="417943"/>
                  <a:pt x="8313420" y="541133"/>
                  <a:pt x="7802880" y="640193"/>
                </a:cubicBezTo>
                <a:cubicBezTo>
                  <a:pt x="7292340" y="739253"/>
                  <a:pt x="6611620" y="811643"/>
                  <a:pt x="6050280" y="838313"/>
                </a:cubicBezTo>
                <a:cubicBezTo>
                  <a:pt x="5488940" y="864983"/>
                  <a:pt x="4953000" y="844663"/>
                  <a:pt x="4434840" y="800213"/>
                </a:cubicBezTo>
                <a:cubicBezTo>
                  <a:pt x="3916680" y="755763"/>
                  <a:pt x="3430270" y="622413"/>
                  <a:pt x="2941320" y="571613"/>
                </a:cubicBezTo>
                <a:cubicBezTo>
                  <a:pt x="2452370" y="520813"/>
                  <a:pt x="1950720" y="476363"/>
                  <a:pt x="1501140" y="495413"/>
                </a:cubicBezTo>
                <a:cubicBezTo>
                  <a:pt x="1051560" y="514463"/>
                  <a:pt x="666750" y="571613"/>
                  <a:pt x="243840" y="685913"/>
                </a:cubicBezTo>
                <a:cubicBezTo>
                  <a:pt x="165597" y="707060"/>
                  <a:pt x="83441" y="733597"/>
                  <a:pt x="0" y="763600"/>
                </a:cubicBezTo>
                <a:lnTo>
                  <a:pt x="0" y="86649"/>
                </a:lnTo>
                <a:cubicBezTo>
                  <a:pt x="186207" y="58036"/>
                  <a:pt x="378197" y="35831"/>
                  <a:pt x="563880" y="22973"/>
                </a:cubicBezTo>
                <a:cubicBezTo>
                  <a:pt x="797719" y="6781"/>
                  <a:pt x="1059061" y="-661"/>
                  <a:pt x="1329623" y="4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25400" cap="sq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72009" tIns="72009" rIns="72009" bIns="7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17675" indent="-217675" algn="ctr" defTabSz="1105787">
              <a:lnSpc>
                <a:spcPct val="90000"/>
              </a:lnSpc>
              <a:spcBef>
                <a:spcPts val="725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endParaRPr lang="de-DE" sz="1200" kern="0" dirty="0">
              <a:latin typeface="Arial" panose="020B0604020202020204" pitchFamily="34" charset="0"/>
            </a:endParaRPr>
          </a:p>
        </p:txBody>
      </p:sp>
      <p:sp>
        <p:nvSpPr>
          <p:cNvPr id="37" name="Textfeld 36"/>
          <p:cNvSpPr txBox="1"/>
          <p:nvPr/>
        </p:nvSpPr>
        <p:spPr>
          <a:xfrm>
            <a:off x="2575466" y="5880924"/>
            <a:ext cx="64" cy="183689"/>
          </a:xfrm>
          <a:prstGeom prst="rect">
            <a:avLst/>
          </a:prstGeom>
          <a:solidFill>
            <a:schemeClr val="bg1"/>
          </a:solidFill>
        </p:spPr>
        <p:txBody>
          <a:bodyPr wrap="none" lIns="0" tIns="36000" rIns="0" bIns="36000" rtlCol="0" anchor="ctr">
            <a:noAutofit/>
          </a:bodyPr>
          <a:lstStyle/>
          <a:p>
            <a:pPr algn="ctr">
              <a:lnSpc>
                <a:spcPct val="90000"/>
              </a:lnSpc>
            </a:pPr>
            <a:endParaRPr lang="de-DE" sz="1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38" name="Gruppieren 45">
            <a:extLst>
              <a:ext uri="{FF2B5EF4-FFF2-40B4-BE49-F238E27FC236}">
                <a16:creationId xmlns:a16="http://schemas.microsoft.com/office/drawing/2014/main" id="{9694822B-E416-4087-85CC-44321B83A456}"/>
              </a:ext>
            </a:extLst>
          </p:cNvPr>
          <p:cNvGrpSpPr/>
          <p:nvPr>
            <p:custDataLst>
              <p:tags r:id="rId4"/>
            </p:custDataLst>
          </p:nvPr>
        </p:nvGrpSpPr>
        <p:grpSpPr bwMode="gray">
          <a:xfrm>
            <a:off x="551383" y="5356075"/>
            <a:ext cx="234628" cy="308957"/>
            <a:chOff x="1295895" y="2700511"/>
            <a:chExt cx="193996" cy="293746"/>
          </a:xfrm>
        </p:grpSpPr>
        <p:sp>
          <p:nvSpPr>
            <p:cNvPr id="39" name="Ellipse 46">
              <a:extLst>
                <a:ext uri="{FF2B5EF4-FFF2-40B4-BE49-F238E27FC236}">
                  <a16:creationId xmlns:a16="http://schemas.microsoft.com/office/drawing/2014/main" id="{31BFBA2E-494E-4E89-BE87-D320700F7A1A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gray">
            <a:xfrm>
              <a:off x="1313467" y="2914821"/>
              <a:ext cx="158855" cy="79436"/>
            </a:xfrm>
            <a:prstGeom prst="ellipse">
              <a:avLst/>
            </a:prstGeom>
            <a:solidFill>
              <a:sysClr val="window" lastClr="FFFFFF"/>
            </a:solidFill>
            <a:ln w="25400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288000" tIns="268800" rIns="240000" bIns="3072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217675" indent="-217675" algn="ctr" defTabSz="1105787">
                <a:lnSpc>
                  <a:spcPct val="90000"/>
                </a:lnSpc>
                <a:spcBef>
                  <a:spcPts val="725"/>
                </a:spcBef>
                <a:buFont typeface="Arial" panose="020B0604020202020204" pitchFamily="34" charset="0"/>
                <a:buChar char="•"/>
                <a:defRPr/>
              </a:pPr>
              <a:endParaRPr lang="de-DE" sz="1200" b="1" kern="0" dirty="0">
                <a:latin typeface="Arial" panose="020B0604020202020204" pitchFamily="34" charset="0"/>
              </a:endParaRPr>
            </a:p>
          </p:txBody>
        </p:sp>
        <p:sp>
          <p:nvSpPr>
            <p:cNvPr id="40" name="Freeform 23">
              <a:extLst>
                <a:ext uri="{FF2B5EF4-FFF2-40B4-BE49-F238E27FC236}">
                  <a16:creationId xmlns:a16="http://schemas.microsoft.com/office/drawing/2014/main" id="{FAE2D06B-ECF8-42D4-A6BF-46C41FFCC381}"/>
                </a:ext>
              </a:extLst>
            </p:cNvPr>
            <p:cNvSpPr>
              <a:spLocks noChangeAspect="1" noEditPoints="1"/>
            </p:cNvSpPr>
            <p:nvPr>
              <p:custDataLst>
                <p:tags r:id="rId15"/>
              </p:custDataLst>
            </p:nvPr>
          </p:nvSpPr>
          <p:spPr bwMode="gray">
            <a:xfrm>
              <a:off x="1295895" y="2700511"/>
              <a:ext cx="193996" cy="257944"/>
            </a:xfrm>
            <a:custGeom>
              <a:avLst/>
              <a:gdLst>
                <a:gd name="T0" fmla="*/ 1202 w 2525"/>
                <a:gd name="T1" fmla="*/ 675 h 3360"/>
                <a:gd name="T2" fmla="*/ 1085 w 2525"/>
                <a:gd name="T3" fmla="*/ 700 h 3360"/>
                <a:gd name="T4" fmla="*/ 981 w 2525"/>
                <a:gd name="T5" fmla="*/ 747 h 3360"/>
                <a:gd name="T6" fmla="*/ 888 w 2525"/>
                <a:gd name="T7" fmla="*/ 816 h 3360"/>
                <a:gd name="T8" fmla="*/ 811 w 2525"/>
                <a:gd name="T9" fmla="*/ 901 h 3360"/>
                <a:gd name="T10" fmla="*/ 752 w 2525"/>
                <a:gd name="T11" fmla="*/ 1000 h 3360"/>
                <a:gd name="T12" fmla="*/ 716 w 2525"/>
                <a:gd name="T13" fmla="*/ 1111 h 3360"/>
                <a:gd name="T14" fmla="*/ 703 w 2525"/>
                <a:gd name="T15" fmla="*/ 1232 h 3360"/>
                <a:gd name="T16" fmla="*/ 716 w 2525"/>
                <a:gd name="T17" fmla="*/ 1352 h 3360"/>
                <a:gd name="T18" fmla="*/ 752 w 2525"/>
                <a:gd name="T19" fmla="*/ 1462 h 3360"/>
                <a:gd name="T20" fmla="*/ 811 w 2525"/>
                <a:gd name="T21" fmla="*/ 1563 h 3360"/>
                <a:gd name="T22" fmla="*/ 888 w 2525"/>
                <a:gd name="T23" fmla="*/ 1648 h 3360"/>
                <a:gd name="T24" fmla="*/ 981 w 2525"/>
                <a:gd name="T25" fmla="*/ 1715 h 3360"/>
                <a:gd name="T26" fmla="*/ 1085 w 2525"/>
                <a:gd name="T27" fmla="*/ 1763 h 3360"/>
                <a:gd name="T28" fmla="*/ 1202 w 2525"/>
                <a:gd name="T29" fmla="*/ 1789 h 3360"/>
                <a:gd name="T30" fmla="*/ 1324 w 2525"/>
                <a:gd name="T31" fmla="*/ 1789 h 3360"/>
                <a:gd name="T32" fmla="*/ 1440 w 2525"/>
                <a:gd name="T33" fmla="*/ 1763 h 3360"/>
                <a:gd name="T34" fmla="*/ 1546 w 2525"/>
                <a:gd name="T35" fmla="*/ 1715 h 3360"/>
                <a:gd name="T36" fmla="*/ 1638 w 2525"/>
                <a:gd name="T37" fmla="*/ 1648 h 3360"/>
                <a:gd name="T38" fmla="*/ 1715 w 2525"/>
                <a:gd name="T39" fmla="*/ 1563 h 3360"/>
                <a:gd name="T40" fmla="*/ 1773 w 2525"/>
                <a:gd name="T41" fmla="*/ 1462 h 3360"/>
                <a:gd name="T42" fmla="*/ 1810 w 2525"/>
                <a:gd name="T43" fmla="*/ 1352 h 3360"/>
                <a:gd name="T44" fmla="*/ 1824 w 2525"/>
                <a:gd name="T45" fmla="*/ 1232 h 3360"/>
                <a:gd name="T46" fmla="*/ 1810 w 2525"/>
                <a:gd name="T47" fmla="*/ 1111 h 3360"/>
                <a:gd name="T48" fmla="*/ 1773 w 2525"/>
                <a:gd name="T49" fmla="*/ 1000 h 3360"/>
                <a:gd name="T50" fmla="*/ 1715 w 2525"/>
                <a:gd name="T51" fmla="*/ 901 h 3360"/>
                <a:gd name="T52" fmla="*/ 1638 w 2525"/>
                <a:gd name="T53" fmla="*/ 816 h 3360"/>
                <a:gd name="T54" fmla="*/ 1546 w 2525"/>
                <a:gd name="T55" fmla="*/ 747 h 3360"/>
                <a:gd name="T56" fmla="*/ 1440 w 2525"/>
                <a:gd name="T57" fmla="*/ 700 h 3360"/>
                <a:gd name="T58" fmla="*/ 1324 w 2525"/>
                <a:gd name="T59" fmla="*/ 675 h 3360"/>
                <a:gd name="T60" fmla="*/ 1263 w 2525"/>
                <a:gd name="T61" fmla="*/ 0 h 3360"/>
                <a:gd name="T62" fmla="*/ 1450 w 2525"/>
                <a:gd name="T63" fmla="*/ 13 h 3360"/>
                <a:gd name="T64" fmla="*/ 1627 w 2525"/>
                <a:gd name="T65" fmla="*/ 52 h 3360"/>
                <a:gd name="T66" fmla="*/ 1795 w 2525"/>
                <a:gd name="T67" fmla="*/ 116 h 3360"/>
                <a:gd name="T68" fmla="*/ 1950 w 2525"/>
                <a:gd name="T69" fmla="*/ 201 h 3360"/>
                <a:gd name="T70" fmla="*/ 2092 w 2525"/>
                <a:gd name="T71" fmla="*/ 307 h 3360"/>
                <a:gd name="T72" fmla="*/ 2216 w 2525"/>
                <a:gd name="T73" fmla="*/ 432 h 3360"/>
                <a:gd name="T74" fmla="*/ 2322 w 2525"/>
                <a:gd name="T75" fmla="*/ 572 h 3360"/>
                <a:gd name="T76" fmla="*/ 2408 w 2525"/>
                <a:gd name="T77" fmla="*/ 728 h 3360"/>
                <a:gd name="T78" fmla="*/ 2472 w 2525"/>
                <a:gd name="T79" fmla="*/ 895 h 3360"/>
                <a:gd name="T80" fmla="*/ 2512 w 2525"/>
                <a:gd name="T81" fmla="*/ 1073 h 3360"/>
                <a:gd name="T82" fmla="*/ 2525 w 2525"/>
                <a:gd name="T83" fmla="*/ 1259 h 3360"/>
                <a:gd name="T84" fmla="*/ 2513 w 2525"/>
                <a:gd name="T85" fmla="*/ 1436 h 3360"/>
                <a:gd name="T86" fmla="*/ 2478 w 2525"/>
                <a:gd name="T87" fmla="*/ 1606 h 3360"/>
                <a:gd name="T88" fmla="*/ 2419 w 2525"/>
                <a:gd name="T89" fmla="*/ 1766 h 3360"/>
                <a:gd name="T90" fmla="*/ 2342 w 2525"/>
                <a:gd name="T91" fmla="*/ 1915 h 3360"/>
                <a:gd name="T92" fmla="*/ 1263 w 2525"/>
                <a:gd name="T93" fmla="*/ 3360 h 3360"/>
                <a:gd name="T94" fmla="*/ 184 w 2525"/>
                <a:gd name="T95" fmla="*/ 1915 h 3360"/>
                <a:gd name="T96" fmla="*/ 106 w 2525"/>
                <a:gd name="T97" fmla="*/ 1766 h 3360"/>
                <a:gd name="T98" fmla="*/ 48 w 2525"/>
                <a:gd name="T99" fmla="*/ 1606 h 3360"/>
                <a:gd name="T100" fmla="*/ 12 w 2525"/>
                <a:gd name="T101" fmla="*/ 1436 h 3360"/>
                <a:gd name="T102" fmla="*/ 0 w 2525"/>
                <a:gd name="T103" fmla="*/ 1259 h 3360"/>
                <a:gd name="T104" fmla="*/ 14 w 2525"/>
                <a:gd name="T105" fmla="*/ 1073 h 3360"/>
                <a:gd name="T106" fmla="*/ 54 w 2525"/>
                <a:gd name="T107" fmla="*/ 895 h 3360"/>
                <a:gd name="T108" fmla="*/ 118 w 2525"/>
                <a:gd name="T109" fmla="*/ 728 h 3360"/>
                <a:gd name="T110" fmla="*/ 204 w 2525"/>
                <a:gd name="T111" fmla="*/ 572 h 3360"/>
                <a:gd name="T112" fmla="*/ 310 w 2525"/>
                <a:gd name="T113" fmla="*/ 432 h 3360"/>
                <a:gd name="T114" fmla="*/ 434 w 2525"/>
                <a:gd name="T115" fmla="*/ 307 h 3360"/>
                <a:gd name="T116" fmla="*/ 576 w 2525"/>
                <a:gd name="T117" fmla="*/ 201 h 3360"/>
                <a:gd name="T118" fmla="*/ 730 w 2525"/>
                <a:gd name="T119" fmla="*/ 116 h 3360"/>
                <a:gd name="T120" fmla="*/ 898 w 2525"/>
                <a:gd name="T121" fmla="*/ 52 h 3360"/>
                <a:gd name="T122" fmla="*/ 1077 w 2525"/>
                <a:gd name="T123" fmla="*/ 13 h 3360"/>
                <a:gd name="T124" fmla="*/ 1263 w 2525"/>
                <a:gd name="T125" fmla="*/ 0 h 3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5" h="3360">
                  <a:moveTo>
                    <a:pt x="1263" y="671"/>
                  </a:moveTo>
                  <a:lnTo>
                    <a:pt x="1202" y="675"/>
                  </a:lnTo>
                  <a:lnTo>
                    <a:pt x="1143" y="685"/>
                  </a:lnTo>
                  <a:lnTo>
                    <a:pt x="1085" y="700"/>
                  </a:lnTo>
                  <a:lnTo>
                    <a:pt x="1031" y="721"/>
                  </a:lnTo>
                  <a:lnTo>
                    <a:pt x="981" y="747"/>
                  </a:lnTo>
                  <a:lnTo>
                    <a:pt x="932" y="779"/>
                  </a:lnTo>
                  <a:lnTo>
                    <a:pt x="888" y="816"/>
                  </a:lnTo>
                  <a:lnTo>
                    <a:pt x="847" y="857"/>
                  </a:lnTo>
                  <a:lnTo>
                    <a:pt x="811" y="901"/>
                  </a:lnTo>
                  <a:lnTo>
                    <a:pt x="779" y="949"/>
                  </a:lnTo>
                  <a:lnTo>
                    <a:pt x="752" y="1000"/>
                  </a:lnTo>
                  <a:lnTo>
                    <a:pt x="731" y="1054"/>
                  </a:lnTo>
                  <a:lnTo>
                    <a:pt x="716" y="1111"/>
                  </a:lnTo>
                  <a:lnTo>
                    <a:pt x="706" y="1170"/>
                  </a:lnTo>
                  <a:lnTo>
                    <a:pt x="703" y="1232"/>
                  </a:lnTo>
                  <a:lnTo>
                    <a:pt x="706" y="1292"/>
                  </a:lnTo>
                  <a:lnTo>
                    <a:pt x="716" y="1352"/>
                  </a:lnTo>
                  <a:lnTo>
                    <a:pt x="731" y="1408"/>
                  </a:lnTo>
                  <a:lnTo>
                    <a:pt x="752" y="1462"/>
                  </a:lnTo>
                  <a:lnTo>
                    <a:pt x="779" y="1514"/>
                  </a:lnTo>
                  <a:lnTo>
                    <a:pt x="811" y="1563"/>
                  </a:lnTo>
                  <a:lnTo>
                    <a:pt x="847" y="1607"/>
                  </a:lnTo>
                  <a:lnTo>
                    <a:pt x="888" y="1648"/>
                  </a:lnTo>
                  <a:lnTo>
                    <a:pt x="932" y="1684"/>
                  </a:lnTo>
                  <a:lnTo>
                    <a:pt x="981" y="1715"/>
                  </a:lnTo>
                  <a:lnTo>
                    <a:pt x="1031" y="1741"/>
                  </a:lnTo>
                  <a:lnTo>
                    <a:pt x="1085" y="1763"/>
                  </a:lnTo>
                  <a:lnTo>
                    <a:pt x="1143" y="1779"/>
                  </a:lnTo>
                  <a:lnTo>
                    <a:pt x="1202" y="1789"/>
                  </a:lnTo>
                  <a:lnTo>
                    <a:pt x="1263" y="1791"/>
                  </a:lnTo>
                  <a:lnTo>
                    <a:pt x="1324" y="1789"/>
                  </a:lnTo>
                  <a:lnTo>
                    <a:pt x="1383" y="1779"/>
                  </a:lnTo>
                  <a:lnTo>
                    <a:pt x="1440" y="1763"/>
                  </a:lnTo>
                  <a:lnTo>
                    <a:pt x="1495" y="1741"/>
                  </a:lnTo>
                  <a:lnTo>
                    <a:pt x="1546" y="1715"/>
                  </a:lnTo>
                  <a:lnTo>
                    <a:pt x="1594" y="1684"/>
                  </a:lnTo>
                  <a:lnTo>
                    <a:pt x="1638" y="1648"/>
                  </a:lnTo>
                  <a:lnTo>
                    <a:pt x="1679" y="1607"/>
                  </a:lnTo>
                  <a:lnTo>
                    <a:pt x="1715" y="1563"/>
                  </a:lnTo>
                  <a:lnTo>
                    <a:pt x="1746" y="1514"/>
                  </a:lnTo>
                  <a:lnTo>
                    <a:pt x="1773" y="1462"/>
                  </a:lnTo>
                  <a:lnTo>
                    <a:pt x="1795" y="1408"/>
                  </a:lnTo>
                  <a:lnTo>
                    <a:pt x="1810" y="1352"/>
                  </a:lnTo>
                  <a:lnTo>
                    <a:pt x="1820" y="1292"/>
                  </a:lnTo>
                  <a:lnTo>
                    <a:pt x="1824" y="1232"/>
                  </a:lnTo>
                  <a:lnTo>
                    <a:pt x="1820" y="1170"/>
                  </a:lnTo>
                  <a:lnTo>
                    <a:pt x="1810" y="1111"/>
                  </a:lnTo>
                  <a:lnTo>
                    <a:pt x="1795" y="1054"/>
                  </a:lnTo>
                  <a:lnTo>
                    <a:pt x="1773" y="1000"/>
                  </a:lnTo>
                  <a:lnTo>
                    <a:pt x="1746" y="949"/>
                  </a:lnTo>
                  <a:lnTo>
                    <a:pt x="1715" y="901"/>
                  </a:lnTo>
                  <a:lnTo>
                    <a:pt x="1679" y="857"/>
                  </a:lnTo>
                  <a:lnTo>
                    <a:pt x="1638" y="816"/>
                  </a:lnTo>
                  <a:lnTo>
                    <a:pt x="1594" y="779"/>
                  </a:lnTo>
                  <a:lnTo>
                    <a:pt x="1546" y="747"/>
                  </a:lnTo>
                  <a:lnTo>
                    <a:pt x="1495" y="721"/>
                  </a:lnTo>
                  <a:lnTo>
                    <a:pt x="1440" y="700"/>
                  </a:lnTo>
                  <a:lnTo>
                    <a:pt x="1383" y="685"/>
                  </a:lnTo>
                  <a:lnTo>
                    <a:pt x="1324" y="675"/>
                  </a:lnTo>
                  <a:lnTo>
                    <a:pt x="1263" y="671"/>
                  </a:lnTo>
                  <a:close/>
                  <a:moveTo>
                    <a:pt x="1263" y="0"/>
                  </a:moveTo>
                  <a:lnTo>
                    <a:pt x="1357" y="3"/>
                  </a:lnTo>
                  <a:lnTo>
                    <a:pt x="1450" y="13"/>
                  </a:lnTo>
                  <a:lnTo>
                    <a:pt x="1540" y="29"/>
                  </a:lnTo>
                  <a:lnTo>
                    <a:pt x="1627" y="52"/>
                  </a:lnTo>
                  <a:lnTo>
                    <a:pt x="1713" y="81"/>
                  </a:lnTo>
                  <a:lnTo>
                    <a:pt x="1795" y="116"/>
                  </a:lnTo>
                  <a:lnTo>
                    <a:pt x="1874" y="156"/>
                  </a:lnTo>
                  <a:lnTo>
                    <a:pt x="1950" y="201"/>
                  </a:lnTo>
                  <a:lnTo>
                    <a:pt x="2023" y="252"/>
                  </a:lnTo>
                  <a:lnTo>
                    <a:pt x="2092" y="307"/>
                  </a:lnTo>
                  <a:lnTo>
                    <a:pt x="2156" y="368"/>
                  </a:lnTo>
                  <a:lnTo>
                    <a:pt x="2216" y="432"/>
                  </a:lnTo>
                  <a:lnTo>
                    <a:pt x="2272" y="500"/>
                  </a:lnTo>
                  <a:lnTo>
                    <a:pt x="2322" y="572"/>
                  </a:lnTo>
                  <a:lnTo>
                    <a:pt x="2368" y="648"/>
                  </a:lnTo>
                  <a:lnTo>
                    <a:pt x="2408" y="728"/>
                  </a:lnTo>
                  <a:lnTo>
                    <a:pt x="2444" y="809"/>
                  </a:lnTo>
                  <a:lnTo>
                    <a:pt x="2472" y="895"/>
                  </a:lnTo>
                  <a:lnTo>
                    <a:pt x="2496" y="982"/>
                  </a:lnTo>
                  <a:lnTo>
                    <a:pt x="2512" y="1073"/>
                  </a:lnTo>
                  <a:lnTo>
                    <a:pt x="2522" y="1164"/>
                  </a:lnTo>
                  <a:lnTo>
                    <a:pt x="2525" y="1259"/>
                  </a:lnTo>
                  <a:lnTo>
                    <a:pt x="2523" y="1349"/>
                  </a:lnTo>
                  <a:lnTo>
                    <a:pt x="2513" y="1436"/>
                  </a:lnTo>
                  <a:lnTo>
                    <a:pt x="2499" y="1522"/>
                  </a:lnTo>
                  <a:lnTo>
                    <a:pt x="2478" y="1606"/>
                  </a:lnTo>
                  <a:lnTo>
                    <a:pt x="2451" y="1686"/>
                  </a:lnTo>
                  <a:lnTo>
                    <a:pt x="2419" y="1766"/>
                  </a:lnTo>
                  <a:lnTo>
                    <a:pt x="2383" y="1842"/>
                  </a:lnTo>
                  <a:lnTo>
                    <a:pt x="2342" y="1915"/>
                  </a:lnTo>
                  <a:lnTo>
                    <a:pt x="2296" y="1985"/>
                  </a:lnTo>
                  <a:lnTo>
                    <a:pt x="1263" y="3360"/>
                  </a:lnTo>
                  <a:lnTo>
                    <a:pt x="229" y="1985"/>
                  </a:lnTo>
                  <a:lnTo>
                    <a:pt x="184" y="1915"/>
                  </a:lnTo>
                  <a:lnTo>
                    <a:pt x="142" y="1842"/>
                  </a:lnTo>
                  <a:lnTo>
                    <a:pt x="106" y="1766"/>
                  </a:lnTo>
                  <a:lnTo>
                    <a:pt x="75" y="1686"/>
                  </a:lnTo>
                  <a:lnTo>
                    <a:pt x="48" y="1606"/>
                  </a:lnTo>
                  <a:lnTo>
                    <a:pt x="27" y="1522"/>
                  </a:lnTo>
                  <a:lnTo>
                    <a:pt x="12" y="1436"/>
                  </a:lnTo>
                  <a:lnTo>
                    <a:pt x="3" y="1349"/>
                  </a:lnTo>
                  <a:lnTo>
                    <a:pt x="0" y="1259"/>
                  </a:lnTo>
                  <a:lnTo>
                    <a:pt x="3" y="1164"/>
                  </a:lnTo>
                  <a:lnTo>
                    <a:pt x="14" y="1073"/>
                  </a:lnTo>
                  <a:lnTo>
                    <a:pt x="31" y="982"/>
                  </a:lnTo>
                  <a:lnTo>
                    <a:pt x="54" y="895"/>
                  </a:lnTo>
                  <a:lnTo>
                    <a:pt x="82" y="809"/>
                  </a:lnTo>
                  <a:lnTo>
                    <a:pt x="118" y="728"/>
                  </a:lnTo>
                  <a:lnTo>
                    <a:pt x="157" y="648"/>
                  </a:lnTo>
                  <a:lnTo>
                    <a:pt x="204" y="572"/>
                  </a:lnTo>
                  <a:lnTo>
                    <a:pt x="255" y="500"/>
                  </a:lnTo>
                  <a:lnTo>
                    <a:pt x="310" y="432"/>
                  </a:lnTo>
                  <a:lnTo>
                    <a:pt x="369" y="368"/>
                  </a:lnTo>
                  <a:lnTo>
                    <a:pt x="434" y="307"/>
                  </a:lnTo>
                  <a:lnTo>
                    <a:pt x="503" y="252"/>
                  </a:lnTo>
                  <a:lnTo>
                    <a:pt x="576" y="201"/>
                  </a:lnTo>
                  <a:lnTo>
                    <a:pt x="651" y="156"/>
                  </a:lnTo>
                  <a:lnTo>
                    <a:pt x="730" y="116"/>
                  </a:lnTo>
                  <a:lnTo>
                    <a:pt x="813" y="81"/>
                  </a:lnTo>
                  <a:lnTo>
                    <a:pt x="898" y="52"/>
                  </a:lnTo>
                  <a:lnTo>
                    <a:pt x="986" y="29"/>
                  </a:lnTo>
                  <a:lnTo>
                    <a:pt x="1077" y="13"/>
                  </a:lnTo>
                  <a:lnTo>
                    <a:pt x="1168" y="3"/>
                  </a:lnTo>
                  <a:lnTo>
                    <a:pt x="1263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>
                <a:lnSpc>
                  <a:spcPct val="90000"/>
                </a:lnSpc>
                <a:defRPr/>
              </a:pPr>
              <a:endParaRPr lang="de-DE" sz="1200" b="1" kern="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5" name="Gruppieren 45">
            <a:extLst>
              <a:ext uri="{FF2B5EF4-FFF2-40B4-BE49-F238E27FC236}">
                <a16:creationId xmlns:a16="http://schemas.microsoft.com/office/drawing/2014/main" id="{9694822B-E416-4087-85CC-44321B83A456}"/>
              </a:ext>
            </a:extLst>
          </p:cNvPr>
          <p:cNvGrpSpPr/>
          <p:nvPr>
            <p:custDataLst>
              <p:tags r:id="rId5"/>
            </p:custDataLst>
          </p:nvPr>
        </p:nvGrpSpPr>
        <p:grpSpPr bwMode="gray">
          <a:xfrm>
            <a:off x="3215680" y="5867054"/>
            <a:ext cx="234628" cy="308957"/>
            <a:chOff x="1295895" y="2700511"/>
            <a:chExt cx="193996" cy="293746"/>
          </a:xfrm>
        </p:grpSpPr>
        <p:sp>
          <p:nvSpPr>
            <p:cNvPr id="46" name="Ellipse 46">
              <a:extLst>
                <a:ext uri="{FF2B5EF4-FFF2-40B4-BE49-F238E27FC236}">
                  <a16:creationId xmlns:a16="http://schemas.microsoft.com/office/drawing/2014/main" id="{31BFBA2E-494E-4E89-BE87-D320700F7A1A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 bwMode="gray">
            <a:xfrm>
              <a:off x="1313467" y="2914821"/>
              <a:ext cx="158855" cy="79436"/>
            </a:xfrm>
            <a:prstGeom prst="ellipse">
              <a:avLst/>
            </a:prstGeom>
            <a:solidFill>
              <a:sysClr val="window" lastClr="FFFFFF"/>
            </a:solidFill>
            <a:ln w="25400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288000" tIns="268800" rIns="240000" bIns="3072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217675" indent="-217675" algn="ctr" defTabSz="1105787">
                <a:lnSpc>
                  <a:spcPct val="90000"/>
                </a:lnSpc>
                <a:spcBef>
                  <a:spcPts val="725"/>
                </a:spcBef>
                <a:buFont typeface="Arial" panose="020B0604020202020204" pitchFamily="34" charset="0"/>
                <a:buChar char="•"/>
                <a:defRPr/>
              </a:pPr>
              <a:endParaRPr lang="de-DE" sz="1200" b="1" kern="0" dirty="0">
                <a:latin typeface="Arial" panose="020B0604020202020204" pitchFamily="34" charset="0"/>
              </a:endParaRPr>
            </a:p>
          </p:txBody>
        </p:sp>
        <p:sp>
          <p:nvSpPr>
            <p:cNvPr id="47" name="Freeform 23">
              <a:extLst>
                <a:ext uri="{FF2B5EF4-FFF2-40B4-BE49-F238E27FC236}">
                  <a16:creationId xmlns:a16="http://schemas.microsoft.com/office/drawing/2014/main" id="{FAE2D06B-ECF8-42D4-A6BF-46C41FFCC381}"/>
                </a:ext>
              </a:extLst>
            </p:cNvPr>
            <p:cNvSpPr>
              <a:spLocks noChangeAspect="1" noEditPoints="1"/>
            </p:cNvSpPr>
            <p:nvPr>
              <p:custDataLst>
                <p:tags r:id="rId13"/>
              </p:custDataLst>
            </p:nvPr>
          </p:nvSpPr>
          <p:spPr bwMode="gray">
            <a:xfrm>
              <a:off x="1295895" y="2700511"/>
              <a:ext cx="193996" cy="257944"/>
            </a:xfrm>
            <a:custGeom>
              <a:avLst/>
              <a:gdLst>
                <a:gd name="T0" fmla="*/ 1202 w 2525"/>
                <a:gd name="T1" fmla="*/ 675 h 3360"/>
                <a:gd name="T2" fmla="*/ 1085 w 2525"/>
                <a:gd name="T3" fmla="*/ 700 h 3360"/>
                <a:gd name="T4" fmla="*/ 981 w 2525"/>
                <a:gd name="T5" fmla="*/ 747 h 3360"/>
                <a:gd name="T6" fmla="*/ 888 w 2525"/>
                <a:gd name="T7" fmla="*/ 816 h 3360"/>
                <a:gd name="T8" fmla="*/ 811 w 2525"/>
                <a:gd name="T9" fmla="*/ 901 h 3360"/>
                <a:gd name="T10" fmla="*/ 752 w 2525"/>
                <a:gd name="T11" fmla="*/ 1000 h 3360"/>
                <a:gd name="T12" fmla="*/ 716 w 2525"/>
                <a:gd name="T13" fmla="*/ 1111 h 3360"/>
                <a:gd name="T14" fmla="*/ 703 w 2525"/>
                <a:gd name="T15" fmla="*/ 1232 h 3360"/>
                <a:gd name="T16" fmla="*/ 716 w 2525"/>
                <a:gd name="T17" fmla="*/ 1352 h 3360"/>
                <a:gd name="T18" fmla="*/ 752 w 2525"/>
                <a:gd name="T19" fmla="*/ 1462 h 3360"/>
                <a:gd name="T20" fmla="*/ 811 w 2525"/>
                <a:gd name="T21" fmla="*/ 1563 h 3360"/>
                <a:gd name="T22" fmla="*/ 888 w 2525"/>
                <a:gd name="T23" fmla="*/ 1648 h 3360"/>
                <a:gd name="T24" fmla="*/ 981 w 2525"/>
                <a:gd name="T25" fmla="*/ 1715 h 3360"/>
                <a:gd name="T26" fmla="*/ 1085 w 2525"/>
                <a:gd name="T27" fmla="*/ 1763 h 3360"/>
                <a:gd name="T28" fmla="*/ 1202 w 2525"/>
                <a:gd name="T29" fmla="*/ 1789 h 3360"/>
                <a:gd name="T30" fmla="*/ 1324 w 2525"/>
                <a:gd name="T31" fmla="*/ 1789 h 3360"/>
                <a:gd name="T32" fmla="*/ 1440 w 2525"/>
                <a:gd name="T33" fmla="*/ 1763 h 3360"/>
                <a:gd name="T34" fmla="*/ 1546 w 2525"/>
                <a:gd name="T35" fmla="*/ 1715 h 3360"/>
                <a:gd name="T36" fmla="*/ 1638 w 2525"/>
                <a:gd name="T37" fmla="*/ 1648 h 3360"/>
                <a:gd name="T38" fmla="*/ 1715 w 2525"/>
                <a:gd name="T39" fmla="*/ 1563 h 3360"/>
                <a:gd name="T40" fmla="*/ 1773 w 2525"/>
                <a:gd name="T41" fmla="*/ 1462 h 3360"/>
                <a:gd name="T42" fmla="*/ 1810 w 2525"/>
                <a:gd name="T43" fmla="*/ 1352 h 3360"/>
                <a:gd name="T44" fmla="*/ 1824 w 2525"/>
                <a:gd name="T45" fmla="*/ 1232 h 3360"/>
                <a:gd name="T46" fmla="*/ 1810 w 2525"/>
                <a:gd name="T47" fmla="*/ 1111 h 3360"/>
                <a:gd name="T48" fmla="*/ 1773 w 2525"/>
                <a:gd name="T49" fmla="*/ 1000 h 3360"/>
                <a:gd name="T50" fmla="*/ 1715 w 2525"/>
                <a:gd name="T51" fmla="*/ 901 h 3360"/>
                <a:gd name="T52" fmla="*/ 1638 w 2525"/>
                <a:gd name="T53" fmla="*/ 816 h 3360"/>
                <a:gd name="T54" fmla="*/ 1546 w 2525"/>
                <a:gd name="T55" fmla="*/ 747 h 3360"/>
                <a:gd name="T56" fmla="*/ 1440 w 2525"/>
                <a:gd name="T57" fmla="*/ 700 h 3360"/>
                <a:gd name="T58" fmla="*/ 1324 w 2525"/>
                <a:gd name="T59" fmla="*/ 675 h 3360"/>
                <a:gd name="T60" fmla="*/ 1263 w 2525"/>
                <a:gd name="T61" fmla="*/ 0 h 3360"/>
                <a:gd name="T62" fmla="*/ 1450 w 2525"/>
                <a:gd name="T63" fmla="*/ 13 h 3360"/>
                <a:gd name="T64" fmla="*/ 1627 w 2525"/>
                <a:gd name="T65" fmla="*/ 52 h 3360"/>
                <a:gd name="T66" fmla="*/ 1795 w 2525"/>
                <a:gd name="T67" fmla="*/ 116 h 3360"/>
                <a:gd name="T68" fmla="*/ 1950 w 2525"/>
                <a:gd name="T69" fmla="*/ 201 h 3360"/>
                <a:gd name="T70" fmla="*/ 2092 w 2525"/>
                <a:gd name="T71" fmla="*/ 307 h 3360"/>
                <a:gd name="T72" fmla="*/ 2216 w 2525"/>
                <a:gd name="T73" fmla="*/ 432 h 3360"/>
                <a:gd name="T74" fmla="*/ 2322 w 2525"/>
                <a:gd name="T75" fmla="*/ 572 h 3360"/>
                <a:gd name="T76" fmla="*/ 2408 w 2525"/>
                <a:gd name="T77" fmla="*/ 728 h 3360"/>
                <a:gd name="T78" fmla="*/ 2472 w 2525"/>
                <a:gd name="T79" fmla="*/ 895 h 3360"/>
                <a:gd name="T80" fmla="*/ 2512 w 2525"/>
                <a:gd name="T81" fmla="*/ 1073 h 3360"/>
                <a:gd name="T82" fmla="*/ 2525 w 2525"/>
                <a:gd name="T83" fmla="*/ 1259 h 3360"/>
                <a:gd name="T84" fmla="*/ 2513 w 2525"/>
                <a:gd name="T85" fmla="*/ 1436 h 3360"/>
                <a:gd name="T86" fmla="*/ 2478 w 2525"/>
                <a:gd name="T87" fmla="*/ 1606 h 3360"/>
                <a:gd name="T88" fmla="*/ 2419 w 2525"/>
                <a:gd name="T89" fmla="*/ 1766 h 3360"/>
                <a:gd name="T90" fmla="*/ 2342 w 2525"/>
                <a:gd name="T91" fmla="*/ 1915 h 3360"/>
                <a:gd name="T92" fmla="*/ 1263 w 2525"/>
                <a:gd name="T93" fmla="*/ 3360 h 3360"/>
                <a:gd name="T94" fmla="*/ 184 w 2525"/>
                <a:gd name="T95" fmla="*/ 1915 h 3360"/>
                <a:gd name="T96" fmla="*/ 106 w 2525"/>
                <a:gd name="T97" fmla="*/ 1766 h 3360"/>
                <a:gd name="T98" fmla="*/ 48 w 2525"/>
                <a:gd name="T99" fmla="*/ 1606 h 3360"/>
                <a:gd name="T100" fmla="*/ 12 w 2525"/>
                <a:gd name="T101" fmla="*/ 1436 h 3360"/>
                <a:gd name="T102" fmla="*/ 0 w 2525"/>
                <a:gd name="T103" fmla="*/ 1259 h 3360"/>
                <a:gd name="T104" fmla="*/ 14 w 2525"/>
                <a:gd name="T105" fmla="*/ 1073 h 3360"/>
                <a:gd name="T106" fmla="*/ 54 w 2525"/>
                <a:gd name="T107" fmla="*/ 895 h 3360"/>
                <a:gd name="T108" fmla="*/ 118 w 2525"/>
                <a:gd name="T109" fmla="*/ 728 h 3360"/>
                <a:gd name="T110" fmla="*/ 204 w 2525"/>
                <a:gd name="T111" fmla="*/ 572 h 3360"/>
                <a:gd name="T112" fmla="*/ 310 w 2525"/>
                <a:gd name="T113" fmla="*/ 432 h 3360"/>
                <a:gd name="T114" fmla="*/ 434 w 2525"/>
                <a:gd name="T115" fmla="*/ 307 h 3360"/>
                <a:gd name="T116" fmla="*/ 576 w 2525"/>
                <a:gd name="T117" fmla="*/ 201 h 3360"/>
                <a:gd name="T118" fmla="*/ 730 w 2525"/>
                <a:gd name="T119" fmla="*/ 116 h 3360"/>
                <a:gd name="T120" fmla="*/ 898 w 2525"/>
                <a:gd name="T121" fmla="*/ 52 h 3360"/>
                <a:gd name="T122" fmla="*/ 1077 w 2525"/>
                <a:gd name="T123" fmla="*/ 13 h 3360"/>
                <a:gd name="T124" fmla="*/ 1263 w 2525"/>
                <a:gd name="T125" fmla="*/ 0 h 3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5" h="3360">
                  <a:moveTo>
                    <a:pt x="1263" y="671"/>
                  </a:moveTo>
                  <a:lnTo>
                    <a:pt x="1202" y="675"/>
                  </a:lnTo>
                  <a:lnTo>
                    <a:pt x="1143" y="685"/>
                  </a:lnTo>
                  <a:lnTo>
                    <a:pt x="1085" y="700"/>
                  </a:lnTo>
                  <a:lnTo>
                    <a:pt x="1031" y="721"/>
                  </a:lnTo>
                  <a:lnTo>
                    <a:pt x="981" y="747"/>
                  </a:lnTo>
                  <a:lnTo>
                    <a:pt x="932" y="779"/>
                  </a:lnTo>
                  <a:lnTo>
                    <a:pt x="888" y="816"/>
                  </a:lnTo>
                  <a:lnTo>
                    <a:pt x="847" y="857"/>
                  </a:lnTo>
                  <a:lnTo>
                    <a:pt x="811" y="901"/>
                  </a:lnTo>
                  <a:lnTo>
                    <a:pt x="779" y="949"/>
                  </a:lnTo>
                  <a:lnTo>
                    <a:pt x="752" y="1000"/>
                  </a:lnTo>
                  <a:lnTo>
                    <a:pt x="731" y="1054"/>
                  </a:lnTo>
                  <a:lnTo>
                    <a:pt x="716" y="1111"/>
                  </a:lnTo>
                  <a:lnTo>
                    <a:pt x="706" y="1170"/>
                  </a:lnTo>
                  <a:lnTo>
                    <a:pt x="703" y="1232"/>
                  </a:lnTo>
                  <a:lnTo>
                    <a:pt x="706" y="1292"/>
                  </a:lnTo>
                  <a:lnTo>
                    <a:pt x="716" y="1352"/>
                  </a:lnTo>
                  <a:lnTo>
                    <a:pt x="731" y="1408"/>
                  </a:lnTo>
                  <a:lnTo>
                    <a:pt x="752" y="1462"/>
                  </a:lnTo>
                  <a:lnTo>
                    <a:pt x="779" y="1514"/>
                  </a:lnTo>
                  <a:lnTo>
                    <a:pt x="811" y="1563"/>
                  </a:lnTo>
                  <a:lnTo>
                    <a:pt x="847" y="1607"/>
                  </a:lnTo>
                  <a:lnTo>
                    <a:pt x="888" y="1648"/>
                  </a:lnTo>
                  <a:lnTo>
                    <a:pt x="932" y="1684"/>
                  </a:lnTo>
                  <a:lnTo>
                    <a:pt x="981" y="1715"/>
                  </a:lnTo>
                  <a:lnTo>
                    <a:pt x="1031" y="1741"/>
                  </a:lnTo>
                  <a:lnTo>
                    <a:pt x="1085" y="1763"/>
                  </a:lnTo>
                  <a:lnTo>
                    <a:pt x="1143" y="1779"/>
                  </a:lnTo>
                  <a:lnTo>
                    <a:pt x="1202" y="1789"/>
                  </a:lnTo>
                  <a:lnTo>
                    <a:pt x="1263" y="1791"/>
                  </a:lnTo>
                  <a:lnTo>
                    <a:pt x="1324" y="1789"/>
                  </a:lnTo>
                  <a:lnTo>
                    <a:pt x="1383" y="1779"/>
                  </a:lnTo>
                  <a:lnTo>
                    <a:pt x="1440" y="1763"/>
                  </a:lnTo>
                  <a:lnTo>
                    <a:pt x="1495" y="1741"/>
                  </a:lnTo>
                  <a:lnTo>
                    <a:pt x="1546" y="1715"/>
                  </a:lnTo>
                  <a:lnTo>
                    <a:pt x="1594" y="1684"/>
                  </a:lnTo>
                  <a:lnTo>
                    <a:pt x="1638" y="1648"/>
                  </a:lnTo>
                  <a:lnTo>
                    <a:pt x="1679" y="1607"/>
                  </a:lnTo>
                  <a:lnTo>
                    <a:pt x="1715" y="1563"/>
                  </a:lnTo>
                  <a:lnTo>
                    <a:pt x="1746" y="1514"/>
                  </a:lnTo>
                  <a:lnTo>
                    <a:pt x="1773" y="1462"/>
                  </a:lnTo>
                  <a:lnTo>
                    <a:pt x="1795" y="1408"/>
                  </a:lnTo>
                  <a:lnTo>
                    <a:pt x="1810" y="1352"/>
                  </a:lnTo>
                  <a:lnTo>
                    <a:pt x="1820" y="1292"/>
                  </a:lnTo>
                  <a:lnTo>
                    <a:pt x="1824" y="1232"/>
                  </a:lnTo>
                  <a:lnTo>
                    <a:pt x="1820" y="1170"/>
                  </a:lnTo>
                  <a:lnTo>
                    <a:pt x="1810" y="1111"/>
                  </a:lnTo>
                  <a:lnTo>
                    <a:pt x="1795" y="1054"/>
                  </a:lnTo>
                  <a:lnTo>
                    <a:pt x="1773" y="1000"/>
                  </a:lnTo>
                  <a:lnTo>
                    <a:pt x="1746" y="949"/>
                  </a:lnTo>
                  <a:lnTo>
                    <a:pt x="1715" y="901"/>
                  </a:lnTo>
                  <a:lnTo>
                    <a:pt x="1679" y="857"/>
                  </a:lnTo>
                  <a:lnTo>
                    <a:pt x="1638" y="816"/>
                  </a:lnTo>
                  <a:lnTo>
                    <a:pt x="1594" y="779"/>
                  </a:lnTo>
                  <a:lnTo>
                    <a:pt x="1546" y="747"/>
                  </a:lnTo>
                  <a:lnTo>
                    <a:pt x="1495" y="721"/>
                  </a:lnTo>
                  <a:lnTo>
                    <a:pt x="1440" y="700"/>
                  </a:lnTo>
                  <a:lnTo>
                    <a:pt x="1383" y="685"/>
                  </a:lnTo>
                  <a:lnTo>
                    <a:pt x="1324" y="675"/>
                  </a:lnTo>
                  <a:lnTo>
                    <a:pt x="1263" y="671"/>
                  </a:lnTo>
                  <a:close/>
                  <a:moveTo>
                    <a:pt x="1263" y="0"/>
                  </a:moveTo>
                  <a:lnTo>
                    <a:pt x="1357" y="3"/>
                  </a:lnTo>
                  <a:lnTo>
                    <a:pt x="1450" y="13"/>
                  </a:lnTo>
                  <a:lnTo>
                    <a:pt x="1540" y="29"/>
                  </a:lnTo>
                  <a:lnTo>
                    <a:pt x="1627" y="52"/>
                  </a:lnTo>
                  <a:lnTo>
                    <a:pt x="1713" y="81"/>
                  </a:lnTo>
                  <a:lnTo>
                    <a:pt x="1795" y="116"/>
                  </a:lnTo>
                  <a:lnTo>
                    <a:pt x="1874" y="156"/>
                  </a:lnTo>
                  <a:lnTo>
                    <a:pt x="1950" y="201"/>
                  </a:lnTo>
                  <a:lnTo>
                    <a:pt x="2023" y="252"/>
                  </a:lnTo>
                  <a:lnTo>
                    <a:pt x="2092" y="307"/>
                  </a:lnTo>
                  <a:lnTo>
                    <a:pt x="2156" y="368"/>
                  </a:lnTo>
                  <a:lnTo>
                    <a:pt x="2216" y="432"/>
                  </a:lnTo>
                  <a:lnTo>
                    <a:pt x="2272" y="500"/>
                  </a:lnTo>
                  <a:lnTo>
                    <a:pt x="2322" y="572"/>
                  </a:lnTo>
                  <a:lnTo>
                    <a:pt x="2368" y="648"/>
                  </a:lnTo>
                  <a:lnTo>
                    <a:pt x="2408" y="728"/>
                  </a:lnTo>
                  <a:lnTo>
                    <a:pt x="2444" y="809"/>
                  </a:lnTo>
                  <a:lnTo>
                    <a:pt x="2472" y="895"/>
                  </a:lnTo>
                  <a:lnTo>
                    <a:pt x="2496" y="982"/>
                  </a:lnTo>
                  <a:lnTo>
                    <a:pt x="2512" y="1073"/>
                  </a:lnTo>
                  <a:lnTo>
                    <a:pt x="2522" y="1164"/>
                  </a:lnTo>
                  <a:lnTo>
                    <a:pt x="2525" y="1259"/>
                  </a:lnTo>
                  <a:lnTo>
                    <a:pt x="2523" y="1349"/>
                  </a:lnTo>
                  <a:lnTo>
                    <a:pt x="2513" y="1436"/>
                  </a:lnTo>
                  <a:lnTo>
                    <a:pt x="2499" y="1522"/>
                  </a:lnTo>
                  <a:lnTo>
                    <a:pt x="2478" y="1606"/>
                  </a:lnTo>
                  <a:lnTo>
                    <a:pt x="2451" y="1686"/>
                  </a:lnTo>
                  <a:lnTo>
                    <a:pt x="2419" y="1766"/>
                  </a:lnTo>
                  <a:lnTo>
                    <a:pt x="2383" y="1842"/>
                  </a:lnTo>
                  <a:lnTo>
                    <a:pt x="2342" y="1915"/>
                  </a:lnTo>
                  <a:lnTo>
                    <a:pt x="2296" y="1985"/>
                  </a:lnTo>
                  <a:lnTo>
                    <a:pt x="1263" y="3360"/>
                  </a:lnTo>
                  <a:lnTo>
                    <a:pt x="229" y="1985"/>
                  </a:lnTo>
                  <a:lnTo>
                    <a:pt x="184" y="1915"/>
                  </a:lnTo>
                  <a:lnTo>
                    <a:pt x="142" y="1842"/>
                  </a:lnTo>
                  <a:lnTo>
                    <a:pt x="106" y="1766"/>
                  </a:lnTo>
                  <a:lnTo>
                    <a:pt x="75" y="1686"/>
                  </a:lnTo>
                  <a:lnTo>
                    <a:pt x="48" y="1606"/>
                  </a:lnTo>
                  <a:lnTo>
                    <a:pt x="27" y="1522"/>
                  </a:lnTo>
                  <a:lnTo>
                    <a:pt x="12" y="1436"/>
                  </a:lnTo>
                  <a:lnTo>
                    <a:pt x="3" y="1349"/>
                  </a:lnTo>
                  <a:lnTo>
                    <a:pt x="0" y="1259"/>
                  </a:lnTo>
                  <a:lnTo>
                    <a:pt x="3" y="1164"/>
                  </a:lnTo>
                  <a:lnTo>
                    <a:pt x="14" y="1073"/>
                  </a:lnTo>
                  <a:lnTo>
                    <a:pt x="31" y="982"/>
                  </a:lnTo>
                  <a:lnTo>
                    <a:pt x="54" y="895"/>
                  </a:lnTo>
                  <a:lnTo>
                    <a:pt x="82" y="809"/>
                  </a:lnTo>
                  <a:lnTo>
                    <a:pt x="118" y="728"/>
                  </a:lnTo>
                  <a:lnTo>
                    <a:pt x="157" y="648"/>
                  </a:lnTo>
                  <a:lnTo>
                    <a:pt x="204" y="572"/>
                  </a:lnTo>
                  <a:lnTo>
                    <a:pt x="255" y="500"/>
                  </a:lnTo>
                  <a:lnTo>
                    <a:pt x="310" y="432"/>
                  </a:lnTo>
                  <a:lnTo>
                    <a:pt x="369" y="368"/>
                  </a:lnTo>
                  <a:lnTo>
                    <a:pt x="434" y="307"/>
                  </a:lnTo>
                  <a:lnTo>
                    <a:pt x="503" y="252"/>
                  </a:lnTo>
                  <a:lnTo>
                    <a:pt x="576" y="201"/>
                  </a:lnTo>
                  <a:lnTo>
                    <a:pt x="651" y="156"/>
                  </a:lnTo>
                  <a:lnTo>
                    <a:pt x="730" y="116"/>
                  </a:lnTo>
                  <a:lnTo>
                    <a:pt x="813" y="81"/>
                  </a:lnTo>
                  <a:lnTo>
                    <a:pt x="898" y="52"/>
                  </a:lnTo>
                  <a:lnTo>
                    <a:pt x="986" y="29"/>
                  </a:lnTo>
                  <a:lnTo>
                    <a:pt x="1077" y="13"/>
                  </a:lnTo>
                  <a:lnTo>
                    <a:pt x="1168" y="3"/>
                  </a:lnTo>
                  <a:lnTo>
                    <a:pt x="1263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>
                <a:lnSpc>
                  <a:spcPct val="90000"/>
                </a:lnSpc>
                <a:defRPr/>
              </a:pPr>
              <a:endParaRPr lang="de-DE" sz="1200" b="1" kern="0" dirty="0">
                <a:latin typeface="Arial" panose="020B0604020202020204" pitchFamily="34" charset="0"/>
              </a:endParaRPr>
            </a:p>
          </p:txBody>
        </p:sp>
      </p:grpSp>
      <p:sp>
        <p:nvSpPr>
          <p:cNvPr id="48" name="Rechteck 47"/>
          <p:cNvSpPr/>
          <p:nvPr/>
        </p:nvSpPr>
        <p:spPr bwMode="gray">
          <a:xfrm>
            <a:off x="4583832" y="4806773"/>
            <a:ext cx="1729432" cy="54498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  <p:txBody>
          <a:bodyPr wrap="square" lIns="72009" tIns="72009" rIns="72009" bIns="72009" rtlCol="0" anchor="t">
            <a:noAutofit/>
          </a:bodyPr>
          <a:lstStyle/>
          <a:p>
            <a:pPr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</a:pPr>
            <a:r>
              <a:rPr lang="de-DE" sz="1200" b="1" dirty="0">
                <a:latin typeface="Arial" panose="020B0604020202020204" pitchFamily="34" charset="0"/>
                <a:cs typeface="Arial" pitchFamily="34" charset="0"/>
              </a:rPr>
              <a:t>Feb 2025</a:t>
            </a:r>
          </a:p>
          <a:p>
            <a:pPr marL="171450" indent="-171450"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200" dirty="0">
                <a:latin typeface="Arial" panose="020B0604020202020204" pitchFamily="34" charset="0"/>
                <a:cs typeface="Arial" pitchFamily="34" charset="0"/>
              </a:rPr>
              <a:t>Fundamentplatte erstellen</a:t>
            </a:r>
          </a:p>
        </p:txBody>
      </p:sp>
      <p:grpSp>
        <p:nvGrpSpPr>
          <p:cNvPr id="49" name="Gruppieren 45">
            <a:extLst>
              <a:ext uri="{FF2B5EF4-FFF2-40B4-BE49-F238E27FC236}">
                <a16:creationId xmlns:a16="http://schemas.microsoft.com/office/drawing/2014/main" id="{9694822B-E416-4087-85CC-44321B83A456}"/>
              </a:ext>
            </a:extLst>
          </p:cNvPr>
          <p:cNvGrpSpPr/>
          <p:nvPr>
            <p:custDataLst>
              <p:tags r:id="rId6"/>
            </p:custDataLst>
          </p:nvPr>
        </p:nvGrpSpPr>
        <p:grpSpPr bwMode="gray">
          <a:xfrm>
            <a:off x="4367808" y="5689215"/>
            <a:ext cx="234628" cy="308957"/>
            <a:chOff x="1295895" y="2700511"/>
            <a:chExt cx="193996" cy="293746"/>
          </a:xfrm>
        </p:grpSpPr>
        <p:sp>
          <p:nvSpPr>
            <p:cNvPr id="50" name="Ellipse 46">
              <a:extLst>
                <a:ext uri="{FF2B5EF4-FFF2-40B4-BE49-F238E27FC236}">
                  <a16:creationId xmlns:a16="http://schemas.microsoft.com/office/drawing/2014/main" id="{31BFBA2E-494E-4E89-BE87-D320700F7A1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 bwMode="gray">
            <a:xfrm>
              <a:off x="1313467" y="2914821"/>
              <a:ext cx="158855" cy="79436"/>
            </a:xfrm>
            <a:prstGeom prst="ellipse">
              <a:avLst/>
            </a:prstGeom>
            <a:solidFill>
              <a:sysClr val="window" lastClr="FFFFFF"/>
            </a:solidFill>
            <a:ln w="25400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288000" tIns="268800" rIns="240000" bIns="30720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217675" indent="-217675" algn="ctr" defTabSz="1105787">
                <a:lnSpc>
                  <a:spcPct val="90000"/>
                </a:lnSpc>
                <a:spcBef>
                  <a:spcPts val="725"/>
                </a:spcBef>
                <a:buFont typeface="Arial" panose="020B0604020202020204" pitchFamily="34" charset="0"/>
                <a:buChar char="•"/>
                <a:defRPr/>
              </a:pPr>
              <a:endParaRPr lang="de-DE" sz="1200" b="1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1" name="Freeform 23">
              <a:extLst>
                <a:ext uri="{FF2B5EF4-FFF2-40B4-BE49-F238E27FC236}">
                  <a16:creationId xmlns:a16="http://schemas.microsoft.com/office/drawing/2014/main" id="{FAE2D06B-ECF8-42D4-A6BF-46C41FFCC381}"/>
                </a:ext>
              </a:extLst>
            </p:cNvPr>
            <p:cNvSpPr>
              <a:spLocks noChangeAspect="1" noEditPoints="1"/>
            </p:cNvSpPr>
            <p:nvPr>
              <p:custDataLst>
                <p:tags r:id="rId11"/>
              </p:custDataLst>
            </p:nvPr>
          </p:nvSpPr>
          <p:spPr bwMode="gray">
            <a:xfrm>
              <a:off x="1295895" y="2700511"/>
              <a:ext cx="193996" cy="257944"/>
            </a:xfrm>
            <a:custGeom>
              <a:avLst/>
              <a:gdLst>
                <a:gd name="T0" fmla="*/ 1202 w 2525"/>
                <a:gd name="T1" fmla="*/ 675 h 3360"/>
                <a:gd name="T2" fmla="*/ 1085 w 2525"/>
                <a:gd name="T3" fmla="*/ 700 h 3360"/>
                <a:gd name="T4" fmla="*/ 981 w 2525"/>
                <a:gd name="T5" fmla="*/ 747 h 3360"/>
                <a:gd name="T6" fmla="*/ 888 w 2525"/>
                <a:gd name="T7" fmla="*/ 816 h 3360"/>
                <a:gd name="T8" fmla="*/ 811 w 2525"/>
                <a:gd name="T9" fmla="*/ 901 h 3360"/>
                <a:gd name="T10" fmla="*/ 752 w 2525"/>
                <a:gd name="T11" fmla="*/ 1000 h 3360"/>
                <a:gd name="T12" fmla="*/ 716 w 2525"/>
                <a:gd name="T13" fmla="*/ 1111 h 3360"/>
                <a:gd name="T14" fmla="*/ 703 w 2525"/>
                <a:gd name="T15" fmla="*/ 1232 h 3360"/>
                <a:gd name="T16" fmla="*/ 716 w 2525"/>
                <a:gd name="T17" fmla="*/ 1352 h 3360"/>
                <a:gd name="T18" fmla="*/ 752 w 2525"/>
                <a:gd name="T19" fmla="*/ 1462 h 3360"/>
                <a:gd name="T20" fmla="*/ 811 w 2525"/>
                <a:gd name="T21" fmla="*/ 1563 h 3360"/>
                <a:gd name="T22" fmla="*/ 888 w 2525"/>
                <a:gd name="T23" fmla="*/ 1648 h 3360"/>
                <a:gd name="T24" fmla="*/ 981 w 2525"/>
                <a:gd name="T25" fmla="*/ 1715 h 3360"/>
                <a:gd name="T26" fmla="*/ 1085 w 2525"/>
                <a:gd name="T27" fmla="*/ 1763 h 3360"/>
                <a:gd name="T28" fmla="*/ 1202 w 2525"/>
                <a:gd name="T29" fmla="*/ 1789 h 3360"/>
                <a:gd name="T30" fmla="*/ 1324 w 2525"/>
                <a:gd name="T31" fmla="*/ 1789 h 3360"/>
                <a:gd name="T32" fmla="*/ 1440 w 2525"/>
                <a:gd name="T33" fmla="*/ 1763 h 3360"/>
                <a:gd name="T34" fmla="*/ 1546 w 2525"/>
                <a:gd name="T35" fmla="*/ 1715 h 3360"/>
                <a:gd name="T36" fmla="*/ 1638 w 2525"/>
                <a:gd name="T37" fmla="*/ 1648 h 3360"/>
                <a:gd name="T38" fmla="*/ 1715 w 2525"/>
                <a:gd name="T39" fmla="*/ 1563 h 3360"/>
                <a:gd name="T40" fmla="*/ 1773 w 2525"/>
                <a:gd name="T41" fmla="*/ 1462 h 3360"/>
                <a:gd name="T42" fmla="*/ 1810 w 2525"/>
                <a:gd name="T43" fmla="*/ 1352 h 3360"/>
                <a:gd name="T44" fmla="*/ 1824 w 2525"/>
                <a:gd name="T45" fmla="*/ 1232 h 3360"/>
                <a:gd name="T46" fmla="*/ 1810 w 2525"/>
                <a:gd name="T47" fmla="*/ 1111 h 3360"/>
                <a:gd name="T48" fmla="*/ 1773 w 2525"/>
                <a:gd name="T49" fmla="*/ 1000 h 3360"/>
                <a:gd name="T50" fmla="*/ 1715 w 2525"/>
                <a:gd name="T51" fmla="*/ 901 h 3360"/>
                <a:gd name="T52" fmla="*/ 1638 w 2525"/>
                <a:gd name="T53" fmla="*/ 816 h 3360"/>
                <a:gd name="T54" fmla="*/ 1546 w 2525"/>
                <a:gd name="T55" fmla="*/ 747 h 3360"/>
                <a:gd name="T56" fmla="*/ 1440 w 2525"/>
                <a:gd name="T57" fmla="*/ 700 h 3360"/>
                <a:gd name="T58" fmla="*/ 1324 w 2525"/>
                <a:gd name="T59" fmla="*/ 675 h 3360"/>
                <a:gd name="T60" fmla="*/ 1263 w 2525"/>
                <a:gd name="T61" fmla="*/ 0 h 3360"/>
                <a:gd name="T62" fmla="*/ 1450 w 2525"/>
                <a:gd name="T63" fmla="*/ 13 h 3360"/>
                <a:gd name="T64" fmla="*/ 1627 w 2525"/>
                <a:gd name="T65" fmla="*/ 52 h 3360"/>
                <a:gd name="T66" fmla="*/ 1795 w 2525"/>
                <a:gd name="T67" fmla="*/ 116 h 3360"/>
                <a:gd name="T68" fmla="*/ 1950 w 2525"/>
                <a:gd name="T69" fmla="*/ 201 h 3360"/>
                <a:gd name="T70" fmla="*/ 2092 w 2525"/>
                <a:gd name="T71" fmla="*/ 307 h 3360"/>
                <a:gd name="T72" fmla="*/ 2216 w 2525"/>
                <a:gd name="T73" fmla="*/ 432 h 3360"/>
                <a:gd name="T74" fmla="*/ 2322 w 2525"/>
                <a:gd name="T75" fmla="*/ 572 h 3360"/>
                <a:gd name="T76" fmla="*/ 2408 w 2525"/>
                <a:gd name="T77" fmla="*/ 728 h 3360"/>
                <a:gd name="T78" fmla="*/ 2472 w 2525"/>
                <a:gd name="T79" fmla="*/ 895 h 3360"/>
                <a:gd name="T80" fmla="*/ 2512 w 2525"/>
                <a:gd name="T81" fmla="*/ 1073 h 3360"/>
                <a:gd name="T82" fmla="*/ 2525 w 2525"/>
                <a:gd name="T83" fmla="*/ 1259 h 3360"/>
                <a:gd name="T84" fmla="*/ 2513 w 2525"/>
                <a:gd name="T85" fmla="*/ 1436 h 3360"/>
                <a:gd name="T86" fmla="*/ 2478 w 2525"/>
                <a:gd name="T87" fmla="*/ 1606 h 3360"/>
                <a:gd name="T88" fmla="*/ 2419 w 2525"/>
                <a:gd name="T89" fmla="*/ 1766 h 3360"/>
                <a:gd name="T90" fmla="*/ 2342 w 2525"/>
                <a:gd name="T91" fmla="*/ 1915 h 3360"/>
                <a:gd name="T92" fmla="*/ 1263 w 2525"/>
                <a:gd name="T93" fmla="*/ 3360 h 3360"/>
                <a:gd name="T94" fmla="*/ 184 w 2525"/>
                <a:gd name="T95" fmla="*/ 1915 h 3360"/>
                <a:gd name="T96" fmla="*/ 106 w 2525"/>
                <a:gd name="T97" fmla="*/ 1766 h 3360"/>
                <a:gd name="T98" fmla="*/ 48 w 2525"/>
                <a:gd name="T99" fmla="*/ 1606 h 3360"/>
                <a:gd name="T100" fmla="*/ 12 w 2525"/>
                <a:gd name="T101" fmla="*/ 1436 h 3360"/>
                <a:gd name="T102" fmla="*/ 0 w 2525"/>
                <a:gd name="T103" fmla="*/ 1259 h 3360"/>
                <a:gd name="T104" fmla="*/ 14 w 2525"/>
                <a:gd name="T105" fmla="*/ 1073 h 3360"/>
                <a:gd name="T106" fmla="*/ 54 w 2525"/>
                <a:gd name="T107" fmla="*/ 895 h 3360"/>
                <a:gd name="T108" fmla="*/ 118 w 2525"/>
                <a:gd name="T109" fmla="*/ 728 h 3360"/>
                <a:gd name="T110" fmla="*/ 204 w 2525"/>
                <a:gd name="T111" fmla="*/ 572 h 3360"/>
                <a:gd name="T112" fmla="*/ 310 w 2525"/>
                <a:gd name="T113" fmla="*/ 432 h 3360"/>
                <a:gd name="T114" fmla="*/ 434 w 2525"/>
                <a:gd name="T115" fmla="*/ 307 h 3360"/>
                <a:gd name="T116" fmla="*/ 576 w 2525"/>
                <a:gd name="T117" fmla="*/ 201 h 3360"/>
                <a:gd name="T118" fmla="*/ 730 w 2525"/>
                <a:gd name="T119" fmla="*/ 116 h 3360"/>
                <a:gd name="T120" fmla="*/ 898 w 2525"/>
                <a:gd name="T121" fmla="*/ 52 h 3360"/>
                <a:gd name="T122" fmla="*/ 1077 w 2525"/>
                <a:gd name="T123" fmla="*/ 13 h 3360"/>
                <a:gd name="T124" fmla="*/ 1263 w 2525"/>
                <a:gd name="T125" fmla="*/ 0 h 3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5" h="3360">
                  <a:moveTo>
                    <a:pt x="1263" y="671"/>
                  </a:moveTo>
                  <a:lnTo>
                    <a:pt x="1202" y="675"/>
                  </a:lnTo>
                  <a:lnTo>
                    <a:pt x="1143" y="685"/>
                  </a:lnTo>
                  <a:lnTo>
                    <a:pt x="1085" y="700"/>
                  </a:lnTo>
                  <a:lnTo>
                    <a:pt x="1031" y="721"/>
                  </a:lnTo>
                  <a:lnTo>
                    <a:pt x="981" y="747"/>
                  </a:lnTo>
                  <a:lnTo>
                    <a:pt x="932" y="779"/>
                  </a:lnTo>
                  <a:lnTo>
                    <a:pt x="888" y="816"/>
                  </a:lnTo>
                  <a:lnTo>
                    <a:pt x="847" y="857"/>
                  </a:lnTo>
                  <a:lnTo>
                    <a:pt x="811" y="901"/>
                  </a:lnTo>
                  <a:lnTo>
                    <a:pt x="779" y="949"/>
                  </a:lnTo>
                  <a:lnTo>
                    <a:pt x="752" y="1000"/>
                  </a:lnTo>
                  <a:lnTo>
                    <a:pt x="731" y="1054"/>
                  </a:lnTo>
                  <a:lnTo>
                    <a:pt x="716" y="1111"/>
                  </a:lnTo>
                  <a:lnTo>
                    <a:pt x="706" y="1170"/>
                  </a:lnTo>
                  <a:lnTo>
                    <a:pt x="703" y="1232"/>
                  </a:lnTo>
                  <a:lnTo>
                    <a:pt x="706" y="1292"/>
                  </a:lnTo>
                  <a:lnTo>
                    <a:pt x="716" y="1352"/>
                  </a:lnTo>
                  <a:lnTo>
                    <a:pt x="731" y="1408"/>
                  </a:lnTo>
                  <a:lnTo>
                    <a:pt x="752" y="1462"/>
                  </a:lnTo>
                  <a:lnTo>
                    <a:pt x="779" y="1514"/>
                  </a:lnTo>
                  <a:lnTo>
                    <a:pt x="811" y="1563"/>
                  </a:lnTo>
                  <a:lnTo>
                    <a:pt x="847" y="1607"/>
                  </a:lnTo>
                  <a:lnTo>
                    <a:pt x="888" y="1648"/>
                  </a:lnTo>
                  <a:lnTo>
                    <a:pt x="932" y="1684"/>
                  </a:lnTo>
                  <a:lnTo>
                    <a:pt x="981" y="1715"/>
                  </a:lnTo>
                  <a:lnTo>
                    <a:pt x="1031" y="1741"/>
                  </a:lnTo>
                  <a:lnTo>
                    <a:pt x="1085" y="1763"/>
                  </a:lnTo>
                  <a:lnTo>
                    <a:pt x="1143" y="1779"/>
                  </a:lnTo>
                  <a:lnTo>
                    <a:pt x="1202" y="1789"/>
                  </a:lnTo>
                  <a:lnTo>
                    <a:pt x="1263" y="1791"/>
                  </a:lnTo>
                  <a:lnTo>
                    <a:pt x="1324" y="1789"/>
                  </a:lnTo>
                  <a:lnTo>
                    <a:pt x="1383" y="1779"/>
                  </a:lnTo>
                  <a:lnTo>
                    <a:pt x="1440" y="1763"/>
                  </a:lnTo>
                  <a:lnTo>
                    <a:pt x="1495" y="1741"/>
                  </a:lnTo>
                  <a:lnTo>
                    <a:pt x="1546" y="1715"/>
                  </a:lnTo>
                  <a:lnTo>
                    <a:pt x="1594" y="1684"/>
                  </a:lnTo>
                  <a:lnTo>
                    <a:pt x="1638" y="1648"/>
                  </a:lnTo>
                  <a:lnTo>
                    <a:pt x="1679" y="1607"/>
                  </a:lnTo>
                  <a:lnTo>
                    <a:pt x="1715" y="1563"/>
                  </a:lnTo>
                  <a:lnTo>
                    <a:pt x="1746" y="1514"/>
                  </a:lnTo>
                  <a:lnTo>
                    <a:pt x="1773" y="1462"/>
                  </a:lnTo>
                  <a:lnTo>
                    <a:pt x="1795" y="1408"/>
                  </a:lnTo>
                  <a:lnTo>
                    <a:pt x="1810" y="1352"/>
                  </a:lnTo>
                  <a:lnTo>
                    <a:pt x="1820" y="1292"/>
                  </a:lnTo>
                  <a:lnTo>
                    <a:pt x="1824" y="1232"/>
                  </a:lnTo>
                  <a:lnTo>
                    <a:pt x="1820" y="1170"/>
                  </a:lnTo>
                  <a:lnTo>
                    <a:pt x="1810" y="1111"/>
                  </a:lnTo>
                  <a:lnTo>
                    <a:pt x="1795" y="1054"/>
                  </a:lnTo>
                  <a:lnTo>
                    <a:pt x="1773" y="1000"/>
                  </a:lnTo>
                  <a:lnTo>
                    <a:pt x="1746" y="949"/>
                  </a:lnTo>
                  <a:lnTo>
                    <a:pt x="1715" y="901"/>
                  </a:lnTo>
                  <a:lnTo>
                    <a:pt x="1679" y="857"/>
                  </a:lnTo>
                  <a:lnTo>
                    <a:pt x="1638" y="816"/>
                  </a:lnTo>
                  <a:lnTo>
                    <a:pt x="1594" y="779"/>
                  </a:lnTo>
                  <a:lnTo>
                    <a:pt x="1546" y="747"/>
                  </a:lnTo>
                  <a:lnTo>
                    <a:pt x="1495" y="721"/>
                  </a:lnTo>
                  <a:lnTo>
                    <a:pt x="1440" y="700"/>
                  </a:lnTo>
                  <a:lnTo>
                    <a:pt x="1383" y="685"/>
                  </a:lnTo>
                  <a:lnTo>
                    <a:pt x="1324" y="675"/>
                  </a:lnTo>
                  <a:lnTo>
                    <a:pt x="1263" y="671"/>
                  </a:lnTo>
                  <a:close/>
                  <a:moveTo>
                    <a:pt x="1263" y="0"/>
                  </a:moveTo>
                  <a:lnTo>
                    <a:pt x="1357" y="3"/>
                  </a:lnTo>
                  <a:lnTo>
                    <a:pt x="1450" y="13"/>
                  </a:lnTo>
                  <a:lnTo>
                    <a:pt x="1540" y="29"/>
                  </a:lnTo>
                  <a:lnTo>
                    <a:pt x="1627" y="52"/>
                  </a:lnTo>
                  <a:lnTo>
                    <a:pt x="1713" y="81"/>
                  </a:lnTo>
                  <a:lnTo>
                    <a:pt x="1795" y="116"/>
                  </a:lnTo>
                  <a:lnTo>
                    <a:pt x="1874" y="156"/>
                  </a:lnTo>
                  <a:lnTo>
                    <a:pt x="1950" y="201"/>
                  </a:lnTo>
                  <a:lnTo>
                    <a:pt x="2023" y="252"/>
                  </a:lnTo>
                  <a:lnTo>
                    <a:pt x="2092" y="307"/>
                  </a:lnTo>
                  <a:lnTo>
                    <a:pt x="2156" y="368"/>
                  </a:lnTo>
                  <a:lnTo>
                    <a:pt x="2216" y="432"/>
                  </a:lnTo>
                  <a:lnTo>
                    <a:pt x="2272" y="500"/>
                  </a:lnTo>
                  <a:lnTo>
                    <a:pt x="2322" y="572"/>
                  </a:lnTo>
                  <a:lnTo>
                    <a:pt x="2368" y="648"/>
                  </a:lnTo>
                  <a:lnTo>
                    <a:pt x="2408" y="728"/>
                  </a:lnTo>
                  <a:lnTo>
                    <a:pt x="2444" y="809"/>
                  </a:lnTo>
                  <a:lnTo>
                    <a:pt x="2472" y="895"/>
                  </a:lnTo>
                  <a:lnTo>
                    <a:pt x="2496" y="982"/>
                  </a:lnTo>
                  <a:lnTo>
                    <a:pt x="2512" y="1073"/>
                  </a:lnTo>
                  <a:lnTo>
                    <a:pt x="2522" y="1164"/>
                  </a:lnTo>
                  <a:lnTo>
                    <a:pt x="2525" y="1259"/>
                  </a:lnTo>
                  <a:lnTo>
                    <a:pt x="2523" y="1349"/>
                  </a:lnTo>
                  <a:lnTo>
                    <a:pt x="2513" y="1436"/>
                  </a:lnTo>
                  <a:lnTo>
                    <a:pt x="2499" y="1522"/>
                  </a:lnTo>
                  <a:lnTo>
                    <a:pt x="2478" y="1606"/>
                  </a:lnTo>
                  <a:lnTo>
                    <a:pt x="2451" y="1686"/>
                  </a:lnTo>
                  <a:lnTo>
                    <a:pt x="2419" y="1766"/>
                  </a:lnTo>
                  <a:lnTo>
                    <a:pt x="2383" y="1842"/>
                  </a:lnTo>
                  <a:lnTo>
                    <a:pt x="2342" y="1915"/>
                  </a:lnTo>
                  <a:lnTo>
                    <a:pt x="2296" y="1985"/>
                  </a:lnTo>
                  <a:lnTo>
                    <a:pt x="1263" y="3360"/>
                  </a:lnTo>
                  <a:lnTo>
                    <a:pt x="229" y="1985"/>
                  </a:lnTo>
                  <a:lnTo>
                    <a:pt x="184" y="1915"/>
                  </a:lnTo>
                  <a:lnTo>
                    <a:pt x="142" y="1842"/>
                  </a:lnTo>
                  <a:lnTo>
                    <a:pt x="106" y="1766"/>
                  </a:lnTo>
                  <a:lnTo>
                    <a:pt x="75" y="1686"/>
                  </a:lnTo>
                  <a:lnTo>
                    <a:pt x="48" y="1606"/>
                  </a:lnTo>
                  <a:lnTo>
                    <a:pt x="27" y="1522"/>
                  </a:lnTo>
                  <a:lnTo>
                    <a:pt x="12" y="1436"/>
                  </a:lnTo>
                  <a:lnTo>
                    <a:pt x="3" y="1349"/>
                  </a:lnTo>
                  <a:lnTo>
                    <a:pt x="0" y="1259"/>
                  </a:lnTo>
                  <a:lnTo>
                    <a:pt x="3" y="1164"/>
                  </a:lnTo>
                  <a:lnTo>
                    <a:pt x="14" y="1073"/>
                  </a:lnTo>
                  <a:lnTo>
                    <a:pt x="31" y="982"/>
                  </a:lnTo>
                  <a:lnTo>
                    <a:pt x="54" y="895"/>
                  </a:lnTo>
                  <a:lnTo>
                    <a:pt x="82" y="809"/>
                  </a:lnTo>
                  <a:lnTo>
                    <a:pt x="118" y="728"/>
                  </a:lnTo>
                  <a:lnTo>
                    <a:pt x="157" y="648"/>
                  </a:lnTo>
                  <a:lnTo>
                    <a:pt x="204" y="572"/>
                  </a:lnTo>
                  <a:lnTo>
                    <a:pt x="255" y="500"/>
                  </a:lnTo>
                  <a:lnTo>
                    <a:pt x="310" y="432"/>
                  </a:lnTo>
                  <a:lnTo>
                    <a:pt x="369" y="368"/>
                  </a:lnTo>
                  <a:lnTo>
                    <a:pt x="434" y="307"/>
                  </a:lnTo>
                  <a:lnTo>
                    <a:pt x="503" y="252"/>
                  </a:lnTo>
                  <a:lnTo>
                    <a:pt x="576" y="201"/>
                  </a:lnTo>
                  <a:lnTo>
                    <a:pt x="651" y="156"/>
                  </a:lnTo>
                  <a:lnTo>
                    <a:pt x="730" y="116"/>
                  </a:lnTo>
                  <a:lnTo>
                    <a:pt x="813" y="81"/>
                  </a:lnTo>
                  <a:lnTo>
                    <a:pt x="898" y="52"/>
                  </a:lnTo>
                  <a:lnTo>
                    <a:pt x="986" y="29"/>
                  </a:lnTo>
                  <a:lnTo>
                    <a:pt x="1077" y="13"/>
                  </a:lnTo>
                  <a:lnTo>
                    <a:pt x="1168" y="3"/>
                  </a:lnTo>
                  <a:lnTo>
                    <a:pt x="1263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>
                <a:lnSpc>
                  <a:spcPct val="90000"/>
                </a:lnSpc>
                <a:defRPr/>
              </a:pPr>
              <a:endParaRPr lang="de-DE" sz="1200" b="1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52" name="Rechteck 51"/>
          <p:cNvSpPr/>
          <p:nvPr/>
        </p:nvSpPr>
        <p:spPr bwMode="gray">
          <a:xfrm>
            <a:off x="1775520" y="4509120"/>
            <a:ext cx="2592288" cy="642999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  <p:txBody>
          <a:bodyPr wrap="square" lIns="72009" tIns="72009" rIns="72009" bIns="72009" rtlCol="0" anchor="t">
            <a:noAutofit/>
          </a:bodyPr>
          <a:lstStyle/>
          <a:p>
            <a:pPr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</a:pPr>
            <a:endParaRPr lang="de-DE" sz="12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53" name="Rechteck 52"/>
          <p:cNvSpPr/>
          <p:nvPr/>
        </p:nvSpPr>
        <p:spPr bwMode="gray">
          <a:xfrm>
            <a:off x="3437157" y="6308725"/>
            <a:ext cx="2664296" cy="33900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  <p:txBody>
          <a:bodyPr wrap="square" lIns="72009" tIns="72009" rIns="72009" bIns="72009" rtlCol="0" anchor="t">
            <a:noAutofit/>
          </a:bodyPr>
          <a:lstStyle/>
          <a:p>
            <a:pPr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</a:pPr>
            <a:r>
              <a:rPr lang="de-DE" sz="1200" b="1" dirty="0">
                <a:latin typeface="Arial" panose="020B0604020202020204" pitchFamily="34" charset="0"/>
                <a:cs typeface="Arial" pitchFamily="34" charset="0"/>
              </a:rPr>
              <a:t>Okt 2024</a:t>
            </a:r>
          </a:p>
          <a:p>
            <a:pPr marL="171450" indent="-171450"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200" dirty="0">
                <a:latin typeface="Arial" panose="020B0604020202020204" pitchFamily="34" charset="0"/>
                <a:cs typeface="Arial" pitchFamily="34" charset="0"/>
              </a:rPr>
              <a:t>Gründung </a:t>
            </a:r>
          </a:p>
        </p:txBody>
      </p:sp>
      <p:cxnSp>
        <p:nvCxnSpPr>
          <p:cNvPr id="54" name="Gerade Verbindung 3">
            <a:extLst>
              <a:ext uri="{FF2B5EF4-FFF2-40B4-BE49-F238E27FC236}">
                <a16:creationId xmlns:a16="http://schemas.microsoft.com/office/drawing/2014/main" id="{24644837-2FE2-470F-8F32-718241186484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 bwMode="gray">
          <a:xfrm flipH="1">
            <a:off x="4506110" y="4870337"/>
            <a:ext cx="1440" cy="969349"/>
          </a:xfrm>
          <a:prstGeom prst="line">
            <a:avLst/>
          </a:prstGeom>
          <a:noFill/>
          <a:ln w="19050" cap="rnd" cmpd="sng" algn="ctr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/>
        </p:spPr>
      </p:cxnSp>
      <p:sp>
        <p:nvSpPr>
          <p:cNvPr id="64" name="Rechteck 63"/>
          <p:cNvSpPr/>
          <p:nvPr/>
        </p:nvSpPr>
        <p:spPr bwMode="gray">
          <a:xfrm>
            <a:off x="695400" y="6006355"/>
            <a:ext cx="2160240" cy="288032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</p:spPr>
        <p:txBody>
          <a:bodyPr wrap="square" lIns="72009" tIns="72009" rIns="72009" bIns="72009" rtlCol="0" anchor="t">
            <a:noAutofit/>
          </a:bodyPr>
          <a:lstStyle/>
          <a:p>
            <a:pPr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</a:pPr>
            <a:r>
              <a:rPr lang="de-DE" sz="1200" b="1" dirty="0">
                <a:latin typeface="Arial" panose="020B0604020202020204" pitchFamily="34" charset="0"/>
                <a:cs typeface="Arial" pitchFamily="34" charset="0"/>
              </a:rPr>
              <a:t>Jan 2024</a:t>
            </a:r>
          </a:p>
          <a:p>
            <a:pPr marL="171450" indent="-171450"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200" dirty="0">
                <a:latin typeface="Arial" panose="020B0604020202020204" pitchFamily="34" charset="0"/>
                <a:cs typeface="Arial" pitchFamily="34" charset="0"/>
              </a:rPr>
              <a:t>Rodung Wall</a:t>
            </a:r>
          </a:p>
          <a:p>
            <a:pPr marL="171450" indent="-171450"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200" dirty="0">
                <a:latin typeface="Arial" panose="020B0604020202020204" pitchFamily="34" charset="0"/>
                <a:cs typeface="Arial" pitchFamily="34" charset="0"/>
              </a:rPr>
              <a:t>Freimachung Baufeld</a:t>
            </a:r>
          </a:p>
          <a:p>
            <a:pPr marL="171450" indent="-171450" eaLnBrk="0" hangingPunct="0">
              <a:lnSpc>
                <a:spcPct val="90000"/>
              </a:lnSpc>
              <a:spcBef>
                <a:spcPct val="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200" dirty="0">
                <a:latin typeface="Arial" panose="020B0604020202020204" pitchFamily="34" charset="0"/>
                <a:cs typeface="Arial" pitchFamily="34" charset="0"/>
              </a:rPr>
              <a:t>Entsorgung Aushub</a:t>
            </a:r>
          </a:p>
        </p:txBody>
      </p:sp>
      <p:cxnSp>
        <p:nvCxnSpPr>
          <p:cNvPr id="66" name="Gerade Verbindung 3">
            <a:extLst>
              <a:ext uri="{FF2B5EF4-FFF2-40B4-BE49-F238E27FC236}">
                <a16:creationId xmlns:a16="http://schemas.microsoft.com/office/drawing/2014/main" id="{24644837-2FE2-470F-8F32-718241186484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 bwMode="gray">
          <a:xfrm>
            <a:off x="3359696" y="6165304"/>
            <a:ext cx="0" cy="609309"/>
          </a:xfrm>
          <a:prstGeom prst="line">
            <a:avLst/>
          </a:prstGeom>
          <a:noFill/>
          <a:ln w="19050" cap="rnd" cmpd="sng" algn="ctr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/>
        </p:spPr>
      </p:cxnSp>
      <p:cxnSp>
        <p:nvCxnSpPr>
          <p:cNvPr id="68" name="Gerade Verbindung 3">
            <a:extLst>
              <a:ext uri="{FF2B5EF4-FFF2-40B4-BE49-F238E27FC236}">
                <a16:creationId xmlns:a16="http://schemas.microsoft.com/office/drawing/2014/main" id="{24644837-2FE2-470F-8F32-718241186484}"/>
              </a:ext>
            </a:extLst>
          </p:cNvPr>
          <p:cNvCxnSpPr>
            <a:cxnSpLocks/>
          </p:cNvCxnSpPr>
          <p:nvPr>
            <p:custDataLst>
              <p:tags r:id="rId9"/>
            </p:custDataLst>
          </p:nvPr>
        </p:nvCxnSpPr>
        <p:spPr bwMode="gray">
          <a:xfrm>
            <a:off x="695400" y="5661248"/>
            <a:ext cx="0" cy="897341"/>
          </a:xfrm>
          <a:prstGeom prst="line">
            <a:avLst/>
          </a:prstGeom>
          <a:noFill/>
          <a:ln w="19050" cap="rnd" cmpd="sng" algn="ctr">
            <a:solidFill>
              <a:schemeClr val="tx2">
                <a:lumMod val="60000"/>
                <a:lumOff val="40000"/>
              </a:schemeClr>
            </a:solidFill>
            <a:prstDash val="solid"/>
          </a:ln>
          <a:effectLst/>
        </p:spPr>
      </p:cxnSp>
      <p:pic>
        <p:nvPicPr>
          <p:cNvPr id="12" name="Grafik 11">
            <a:extLst>
              <a:ext uri="{FF2B5EF4-FFF2-40B4-BE49-F238E27FC236}">
                <a16:creationId xmlns:a16="http://schemas.microsoft.com/office/drawing/2014/main" id="{ED097B06-047A-6733-A4DA-9CB49C0C2A9F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124" r="4433" b="717"/>
          <a:stretch/>
        </p:blipFill>
        <p:spPr>
          <a:xfrm>
            <a:off x="6456363" y="1628775"/>
            <a:ext cx="5327650" cy="316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40F3B7B3-6DE9-C959-D01E-5E57018C248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6" name="think-cell Folie" r:id="rId4" imgW="425" imgH="424" progId="TCLayout.ActiveDocument.1">
                  <p:embed/>
                </p:oleObj>
              </mc:Choice>
              <mc:Fallback>
                <p:oleObj name="think-cell Folie" r:id="rId4" imgW="425" imgH="424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40F3B7B3-6DE9-C959-D01E-5E57018C24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Grafik 2">
            <a:extLst>
              <a:ext uri="{FF2B5EF4-FFF2-40B4-BE49-F238E27FC236}">
                <a16:creationId xmlns:a16="http://schemas.microsoft.com/office/drawing/2014/main" id="{FB7509E5-9890-824F-0D81-4804310AB1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987" y="136562"/>
            <a:ext cx="6251989" cy="6532526"/>
          </a:xfrm>
          <a:prstGeom prst="rect">
            <a:avLst/>
          </a:prstGeo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EDC8AEB-524C-0656-B4B5-E904FBA72955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362772E7-1748-DD7B-DB10-45096A4BBA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2247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8179341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think-cell Folie" r:id="rId6" imgW="530" imgH="531" progId="TCLayout.ActiveDocument.1">
                  <p:embed/>
                </p:oleObj>
              </mc:Choice>
              <mc:Fallback>
                <p:oleObj name="think-cell Folie" r:id="rId6" imgW="530" imgH="531" progId="TCLayout.ActiveDocument.1">
                  <p:embed/>
                  <p:pic>
                    <p:nvPicPr>
                      <p:cNvPr id="6" name="Objekt 5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408051" y="117475"/>
            <a:ext cx="9648012" cy="894468"/>
          </a:xfrm>
          <a:noFill/>
          <a:ln/>
        </p:spPr>
        <p:txBody>
          <a:bodyPr vert="horz">
            <a:noAutofit/>
          </a:bodyPr>
          <a:lstStyle/>
          <a:p>
            <a:pPr>
              <a:tabLst>
                <a:tab pos="1431925" algn="l"/>
              </a:tabLst>
            </a:pPr>
            <a:r>
              <a:rPr lang="de-DE" b="1" dirty="0">
                <a:latin typeface="+mj-lt"/>
                <a:cs typeface="Arial" pitchFamily="34" charset="0"/>
              </a:rPr>
              <a:t>Elektrolyseur</a:t>
            </a:r>
            <a:r>
              <a:rPr lang="de-DE" sz="3100" b="1" dirty="0">
                <a:latin typeface="+mj-lt"/>
                <a:cs typeface="Arial" pitchFamily="34" charset="0"/>
              </a:rPr>
              <a:t/>
            </a:r>
            <a:br>
              <a:rPr lang="de-DE" sz="3100" b="1" dirty="0">
                <a:latin typeface="+mj-lt"/>
                <a:cs typeface="Arial" pitchFamily="34" charset="0"/>
              </a:rPr>
            </a:br>
            <a:r>
              <a:rPr lang="de-DE" sz="2400" b="0" dirty="0">
                <a:latin typeface="+mn-lt"/>
                <a:cs typeface="Arial" pitchFamily="34" charset="0"/>
              </a:rPr>
              <a:t>Aktueller Projektstand</a:t>
            </a:r>
            <a:endParaRPr lang="de-DE" sz="2700" b="0" dirty="0">
              <a:latin typeface="+mn-lt"/>
              <a:cs typeface="Arial" pitchFamily="34" charset="0"/>
            </a:endParaRPr>
          </a:p>
        </p:txBody>
      </p:sp>
      <p:sp>
        <p:nvSpPr>
          <p:cNvPr id="2" name="Textplatzhalter 1"/>
          <p:cNvSpPr>
            <a:spLocks noGrp="1"/>
          </p:cNvSpPr>
          <p:nvPr>
            <p:ph type="body" sz="quarter" idx="10"/>
          </p:nvPr>
        </p:nvSpPr>
        <p:spPr>
          <a:xfrm>
            <a:off x="408051" y="4729712"/>
            <a:ext cx="5327587" cy="1939375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Genehmigungsverfahren mit Öffentlichkeitsbeteiligung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6 MW Elektrolyseurleistung werden genehmigt, die erste Ausbaustufe wird 1 MW Elektrolyseurleistung 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/>
              <a:t>Elektrolyseur als Nebenanlage der MVA</a:t>
            </a:r>
          </a:p>
          <a:p>
            <a:pPr marL="171450" indent="-171450">
              <a:lnSpc>
                <a:spcPct val="10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de-DE" sz="1400" dirty="0" err="1"/>
              <a:t>Bushalle</a:t>
            </a:r>
            <a:r>
              <a:rPr lang="de-DE" sz="1400" dirty="0"/>
              <a:t> inklusive Ladeeinrichtung als Nebeneinrichtung des Elektrolyseurs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6448220" y="1772816"/>
            <a:ext cx="5319406" cy="3061607"/>
          </a:xfrm>
          <a:prstGeom prst="rect">
            <a:avLst/>
          </a:prstGeom>
          <a:solidFill>
            <a:srgbClr val="D9D9D9"/>
          </a:solidFill>
          <a:ln/>
        </p:spPr>
        <p:txBody>
          <a:bodyPr wrap="square" lIns="72009" tIns="72009" rIns="72009" bIns="72009" rtlCol="0">
            <a:spAutoFit/>
          </a:bodyPr>
          <a:lstStyle/>
          <a:p>
            <a:pPr marL="176213" lvl="1" indent="-176213"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tabLst>
                <a:tab pos="1885950" algn="l"/>
              </a:tabLst>
            </a:pP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Leistung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 	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1 MW 	(erste Ausbaustufe)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6 MW	(modulare Ausbauoption)</a:t>
            </a:r>
          </a:p>
          <a:p>
            <a:pPr marL="182563" lvl="1" indent="-182563">
              <a:spcBef>
                <a:spcPts val="1500"/>
              </a:spcBef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tabLst>
                <a:tab pos="2149475" algn="r"/>
              </a:tabLst>
            </a:pP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H</a:t>
            </a:r>
            <a:r>
              <a:rPr lang="de-DE" sz="1400" b="1" baseline="-250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Produktion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 	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18,75 kg/h	(erste Ausbaustufe)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112,5  kg/h	(modulare Ausbauoption)</a:t>
            </a:r>
          </a:p>
          <a:p>
            <a:pPr marL="182563" lvl="1" indent="-182563">
              <a:spcBef>
                <a:spcPts val="1500"/>
              </a:spcBef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tabLst>
                <a:tab pos="1978025" algn="l"/>
              </a:tabLst>
            </a:pP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H</a:t>
            </a:r>
            <a:r>
              <a:rPr lang="de-DE" sz="1400" b="1" baseline="-250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Bedarf </a:t>
            </a:r>
            <a:r>
              <a:rPr lang="de-DE" sz="1400" b="1" dirty="0" err="1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moBiel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 	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 40.000 kg/a	(in 2026, mit 29 Bussen)</a:t>
            </a:r>
          </a:p>
          <a:p>
            <a:pPr marL="182563" lvl="1" indent="-182563">
              <a:spcBef>
                <a:spcPts val="1500"/>
              </a:spcBef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tabLst>
                <a:tab pos="1978025" algn="l"/>
              </a:tabLst>
            </a:pPr>
            <a:r>
              <a:rPr lang="de-DE" sz="1400" b="1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Strombezug</a:t>
            </a: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 	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  zunächst MVA	(perspektivisch auch PV / Wind</a:t>
            </a:r>
            <a:r>
              <a:rPr lang="de-DE" sz="12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)</a:t>
            </a:r>
          </a:p>
          <a:p>
            <a:pPr marL="446088" lvl="1" indent="-263525">
              <a:buClr>
                <a:schemeClr val="tx1"/>
              </a:buClr>
              <a:buSzPct val="85000"/>
              <a:buFont typeface="Wingdings" panose="05000000000000000000" pitchFamily="2" charset="2"/>
              <a:buChar char="Ø"/>
              <a:tabLst>
                <a:tab pos="1978025" algn="l"/>
              </a:tabLst>
            </a:pPr>
            <a:endParaRPr lang="de-DE" sz="1200" dirty="0"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Rechteck 8"/>
          <p:cNvSpPr/>
          <p:nvPr>
            <p:custDataLst>
              <p:tags r:id="rId3"/>
            </p:custDataLst>
          </p:nvPr>
        </p:nvSpPr>
        <p:spPr bwMode="gray">
          <a:xfrm>
            <a:off x="6456362" y="5286053"/>
            <a:ext cx="5328269" cy="1022672"/>
          </a:xfrm>
          <a:prstGeom prst="rect">
            <a:avLst/>
          </a:prstGeom>
          <a:solidFill>
            <a:schemeClr val="accent3"/>
          </a:solidFill>
          <a:ln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9" tIns="72009" rIns="72009" bIns="7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lnSpc>
                <a:spcPct val="114000"/>
              </a:lnSpc>
              <a:spcAft>
                <a:spcPts val="3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400" b="1" dirty="0">
                <a:solidFill>
                  <a:schemeClr val="bg1"/>
                </a:solidFill>
                <a:latin typeface="Arial" panose="020B0604020202020204" pitchFamily="34" charset="0"/>
              </a:rPr>
              <a:t>Hohe Flexibilität durch modularen Aufbau</a:t>
            </a:r>
          </a:p>
          <a:p>
            <a:pPr marL="285750" indent="-285750">
              <a:lnSpc>
                <a:spcPct val="114000"/>
              </a:lnSpc>
              <a:spcAft>
                <a:spcPts val="3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400" b="1" dirty="0">
                <a:solidFill>
                  <a:schemeClr val="bg1"/>
                </a:solidFill>
                <a:latin typeface="Arial" panose="020B0604020202020204" pitchFamily="34" charset="0"/>
              </a:rPr>
              <a:t>Möglichkeit auf steigenden H2 Bedarf zu reagieren</a:t>
            </a:r>
          </a:p>
          <a:p>
            <a:pPr marL="285750" indent="-285750">
              <a:lnSpc>
                <a:spcPct val="114000"/>
              </a:lnSpc>
              <a:spcAft>
                <a:spcPts val="300"/>
              </a:spcAft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sz="1400" b="1" dirty="0">
                <a:solidFill>
                  <a:schemeClr val="bg1"/>
                </a:solidFill>
                <a:latin typeface="Arial" panose="020B0604020202020204" pitchFamily="34" charset="0"/>
              </a:rPr>
              <a:t>Option zum Verkauf von H2 am externen Markt</a:t>
            </a:r>
          </a:p>
        </p:txBody>
      </p:sp>
      <p:sp>
        <p:nvSpPr>
          <p:cNvPr id="12" name="Gleichschenkliges Dreieck 11"/>
          <p:cNvSpPr/>
          <p:nvPr/>
        </p:nvSpPr>
        <p:spPr>
          <a:xfrm rot="10800000">
            <a:off x="7568831" y="4895962"/>
            <a:ext cx="2997237" cy="33323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72009" rIns="72009" bIns="72009" rtlCol="0" anchor="t"/>
          <a:lstStyle/>
          <a:p>
            <a:pPr algn="l">
              <a:lnSpc>
                <a:spcPct val="90000"/>
              </a:lnSpc>
              <a:buClr>
                <a:schemeClr val="bg1"/>
              </a:buClr>
            </a:pPr>
            <a:endParaRPr lang="de-DE" sz="1400" dirty="0" err="1">
              <a:solidFill>
                <a:schemeClr val="bg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407368" y="954671"/>
            <a:ext cx="5498625" cy="385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72009" rtlCol="0" anchor="b"/>
          <a:lstStyle/>
          <a:p>
            <a:pPr>
              <a:lnSpc>
                <a:spcPct val="90000"/>
              </a:lnSpc>
            </a:pPr>
            <a:r>
              <a:rPr lang="de-DE" sz="1600" b="1" dirty="0">
                <a:solidFill>
                  <a:schemeClr val="tx1"/>
                </a:solidFill>
                <a:latin typeface="Arial" panose="020B0604020202020204" pitchFamily="34" charset="0"/>
              </a:rPr>
              <a:t>Genehmigungsverfahren</a:t>
            </a:r>
            <a:endParaRPr lang="de-DE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cxnSp>
        <p:nvCxnSpPr>
          <p:cNvPr id="14" name="Gerader Verbinder 13"/>
          <p:cNvCxnSpPr/>
          <p:nvPr/>
        </p:nvCxnSpPr>
        <p:spPr>
          <a:xfrm>
            <a:off x="407369" y="1340768"/>
            <a:ext cx="5197826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r Verbinder 14"/>
          <p:cNvCxnSpPr/>
          <p:nvPr/>
        </p:nvCxnSpPr>
        <p:spPr>
          <a:xfrm>
            <a:off x="6459121" y="1358137"/>
            <a:ext cx="5434359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hteck 15"/>
          <p:cNvSpPr/>
          <p:nvPr/>
        </p:nvSpPr>
        <p:spPr>
          <a:xfrm>
            <a:off x="6459121" y="973006"/>
            <a:ext cx="2766488" cy="385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72009" rtlCol="0" anchor="b"/>
          <a:lstStyle/>
          <a:p>
            <a:pPr>
              <a:lnSpc>
                <a:spcPct val="90000"/>
              </a:lnSpc>
            </a:pPr>
            <a:r>
              <a:rPr lang="de-DE" sz="1600" b="1" dirty="0">
                <a:solidFill>
                  <a:schemeClr val="tx1"/>
                </a:solidFill>
                <a:latin typeface="Arial" panose="020B0604020202020204" pitchFamily="34" charset="0"/>
              </a:rPr>
              <a:t>Technische Eckdaten</a:t>
            </a:r>
            <a:endParaRPr lang="de-DE" sz="1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988" y="1412776"/>
            <a:ext cx="4225640" cy="3095749"/>
          </a:xfrm>
          <a:prstGeom prst="rect">
            <a:avLst/>
          </a:prstGeom>
        </p:spPr>
      </p:pic>
      <p:sp>
        <p:nvSpPr>
          <p:cNvPr id="18" name="Textfeld 17"/>
          <p:cNvSpPr txBox="1"/>
          <p:nvPr/>
        </p:nvSpPr>
        <p:spPr>
          <a:xfrm>
            <a:off x="1055440" y="1996149"/>
            <a:ext cx="950355" cy="1513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b="1" dirty="0">
                <a:solidFill>
                  <a:schemeClr val="bg2">
                    <a:lumMod val="25000"/>
                  </a:schemeClr>
                </a:solidFill>
              </a:rPr>
              <a:t>H2-Tankstelle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3620840" y="1628800"/>
            <a:ext cx="674960" cy="1513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b="1" dirty="0">
                <a:solidFill>
                  <a:schemeClr val="bg2">
                    <a:lumMod val="25000"/>
                  </a:schemeClr>
                </a:solidFill>
              </a:rPr>
              <a:t>Bus Halle</a:t>
            </a: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1996385" y="2185663"/>
            <a:ext cx="137729" cy="177687"/>
          </a:xfrm>
          <a:prstGeom prst="straightConnector1">
            <a:avLst/>
          </a:prstGeom>
          <a:ln w="254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/>
          <p:cNvCxnSpPr/>
          <p:nvPr/>
        </p:nvCxnSpPr>
        <p:spPr>
          <a:xfrm flipH="1">
            <a:off x="3620840" y="1798104"/>
            <a:ext cx="123966" cy="194191"/>
          </a:xfrm>
          <a:prstGeom prst="straightConnector1">
            <a:avLst/>
          </a:prstGeom>
          <a:ln w="254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feld 21"/>
          <p:cNvSpPr txBox="1"/>
          <p:nvPr/>
        </p:nvSpPr>
        <p:spPr>
          <a:xfrm>
            <a:off x="2194967" y="4141713"/>
            <a:ext cx="659048" cy="1513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400" b="1" dirty="0">
                <a:solidFill>
                  <a:schemeClr val="bg2">
                    <a:lumMod val="25000"/>
                  </a:schemeClr>
                </a:solidFill>
              </a:rPr>
              <a:t>Parkplatz</a:t>
            </a:r>
          </a:p>
        </p:txBody>
      </p:sp>
      <p:sp>
        <p:nvSpPr>
          <p:cNvPr id="23" name="Textfeld 22"/>
          <p:cNvSpPr txBox="1"/>
          <p:nvPr/>
        </p:nvSpPr>
        <p:spPr>
          <a:xfrm>
            <a:off x="2860332" y="3168443"/>
            <a:ext cx="1075428" cy="17300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lnSpc>
                <a:spcPct val="90000"/>
              </a:lnSpc>
            </a:pPr>
            <a:r>
              <a:rPr lang="de-DE" sz="1600" b="1" dirty="0">
                <a:solidFill>
                  <a:srgbClr val="C00000"/>
                </a:solidFill>
              </a:rPr>
              <a:t>Elektrolyseur</a:t>
            </a:r>
          </a:p>
        </p:txBody>
      </p:sp>
      <p:cxnSp>
        <p:nvCxnSpPr>
          <p:cNvPr id="24" name="Gerade Verbindung mit Pfeil 23"/>
          <p:cNvCxnSpPr/>
          <p:nvPr/>
        </p:nvCxnSpPr>
        <p:spPr>
          <a:xfrm flipH="1" flipV="1">
            <a:off x="2251243" y="4023735"/>
            <a:ext cx="159077" cy="110083"/>
          </a:xfrm>
          <a:prstGeom prst="straightConnector1">
            <a:avLst/>
          </a:prstGeom>
          <a:ln w="254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/>
          <p:nvPr/>
        </p:nvCxnSpPr>
        <p:spPr>
          <a:xfrm flipH="1">
            <a:off x="2574999" y="3267814"/>
            <a:ext cx="246243" cy="161186"/>
          </a:xfrm>
          <a:prstGeom prst="straightConnector1">
            <a:avLst/>
          </a:prstGeom>
          <a:ln w="254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/>
          <p:nvPr/>
        </p:nvCxnSpPr>
        <p:spPr>
          <a:xfrm flipH="1">
            <a:off x="3287688" y="1700808"/>
            <a:ext cx="288032" cy="0"/>
          </a:xfrm>
          <a:prstGeom prst="straightConnector1">
            <a:avLst/>
          </a:prstGeom>
          <a:ln w="25400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Datumsplatzhalter 2"/>
          <p:cNvSpPr>
            <a:spLocks noGrp="1"/>
          </p:cNvSpPr>
          <p:nvPr>
            <p:ph type="dt" sz="half" idx="2"/>
          </p:nvPr>
        </p:nvSpPr>
        <p:spPr>
          <a:xfrm rot="16200000">
            <a:off x="-180652" y="6241397"/>
            <a:ext cx="612216" cy="243710"/>
          </a:xfrm>
        </p:spPr>
        <p:txBody>
          <a:bodyPr/>
          <a:lstStyle/>
          <a:p>
            <a:r>
              <a:rPr lang="de-DE"/>
              <a:t>16.11.2023</a:t>
            </a:r>
            <a:endParaRPr lang="de-DE" dirty="0"/>
          </a:p>
        </p:txBody>
      </p:sp>
      <p:sp>
        <p:nvSpPr>
          <p:cNvPr id="28" name="Fußzeilenplatzhalter 3"/>
          <p:cNvSpPr>
            <a:spLocks noGrp="1"/>
          </p:cNvSpPr>
          <p:nvPr>
            <p:ph type="ftr" sz="quarter" idx="3"/>
          </p:nvPr>
        </p:nvSpPr>
        <p:spPr>
          <a:xfrm rot="16200000">
            <a:off x="-1576172" y="4193904"/>
            <a:ext cx="3407158" cy="247610"/>
          </a:xfrm>
        </p:spPr>
        <p:txBody>
          <a:bodyPr/>
          <a:lstStyle/>
          <a:p>
            <a:r>
              <a:rPr lang="de-DE"/>
              <a:t>Bezirksvertretung Heepen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89107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4"/>
          </p:nvPr>
        </p:nvSpPr>
        <p:spPr>
          <a:xfrm>
            <a:off x="228600" y="457200"/>
            <a:ext cx="8305800" cy="1524000"/>
          </a:xfrm>
        </p:spPr>
        <p:txBody>
          <a:bodyPr>
            <a:normAutofit fontScale="92500"/>
          </a:bodyPr>
          <a:lstStyle/>
          <a:p>
            <a:pPr algn="ctr"/>
            <a:r>
              <a:rPr lang="de-DE" dirty="0"/>
              <a:t>Vielen Dank </a:t>
            </a:r>
          </a:p>
          <a:p>
            <a:pPr algn="ctr"/>
            <a:r>
              <a:rPr lang="de-DE" dirty="0"/>
              <a:t>für Ihre Aufmerksamkeit!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6200" y="2057399"/>
            <a:ext cx="8839200" cy="502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422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7037&quot;&gt;&lt;version val=&quot;30902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.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heme/theme1.xml><?xml version="1.0" encoding="utf-8"?>
<a:theme xmlns:a="http://schemas.openxmlformats.org/drawingml/2006/main" name="INT_Folien-Master">
  <a:themeElements>
    <a:clrScheme name="Custom 2">
      <a:dk1>
        <a:srgbClr val="002754"/>
      </a:dk1>
      <a:lt1>
        <a:srgbClr val="FFFFFF"/>
      </a:lt1>
      <a:dk2>
        <a:srgbClr val="5C749E"/>
      </a:dk2>
      <a:lt2>
        <a:srgbClr val="F2F2F2"/>
      </a:lt2>
      <a:accent1>
        <a:srgbClr val="FFCC00"/>
      </a:accent1>
      <a:accent2>
        <a:srgbClr val="FF6900"/>
      </a:accent2>
      <a:accent3>
        <a:srgbClr val="DC4405"/>
      </a:accent3>
      <a:accent4>
        <a:srgbClr val="007377"/>
      </a:accent4>
      <a:accent5>
        <a:srgbClr val="00A3E0"/>
      </a:accent5>
      <a:accent6>
        <a:srgbClr val="9CAF88"/>
      </a:accent6>
      <a:hlink>
        <a:srgbClr val="002754"/>
      </a:hlink>
      <a:folHlink>
        <a:srgbClr val="5C749E"/>
      </a:folHlink>
    </a:clrScheme>
    <a:fontScheme name="Kearney Font 2020_0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lIns="72009" tIns="72009" rIns="72009" bIns="72009" rtlCol="0" anchor="t"/>
      <a:lstStyle>
        <a:defPPr algn="l">
          <a:lnSpc>
            <a:spcPct val="90000"/>
          </a:lnSpc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lnSpc>
            <a:spcPct val="90000"/>
          </a:lnSpc>
          <a:defRPr sz="14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MVA_PPT-Master 2022 (neu).potx" id="{172927BF-C0D9-4541-89A6-EAF41ACDA4F7}" vid="{7A02CB5E-0A9B-4591-8F05-A464E144B9AB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82716F7B9937D47B9527D3E17A62FBA" ma:contentTypeVersion="7" ma:contentTypeDescription="Ein neues Dokument erstellen." ma:contentTypeScope="" ma:versionID="874af23101d23499b5f3fae026156dd8">
  <xsd:schema xmlns:xsd="http://www.w3.org/2001/XMLSchema" xmlns:xs="http://www.w3.org/2001/XMLSchema" xmlns:p="http://schemas.microsoft.com/office/2006/metadata/properties" xmlns:ns2="279ed0f2-2fe4-40c4-81c6-a12cbc733a41" targetNamespace="http://schemas.microsoft.com/office/2006/metadata/properties" ma:root="true" ma:fieldsID="0e8d4ca2cf20118d7fd03349e0a982ca" ns2:_="">
    <xsd:import namespace="279ed0f2-2fe4-40c4-81c6-a12cbc733a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9ed0f2-2fe4-40c4-81c6-a12cbc733a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08E77F-9F1D-4AE7-A170-B2922DC0E668}">
  <ds:schemaRefs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279ed0f2-2fe4-40c4-81c6-a12cbc733a41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9D5E1D7-433C-4FC5-ADD3-87D81DD2D2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24292F-F6AD-4316-8709-4F5D33C0CB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9ed0f2-2fe4-40c4-81c6-a12cbc733a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MVA__PPT-Master 2022 (neu)</Template>
  <TotalTime>0</TotalTime>
  <Words>487</Words>
  <Application>Microsoft Office PowerPoint</Application>
  <PresentationFormat>Breitbild</PresentationFormat>
  <Paragraphs>83</Paragraphs>
  <Slides>7</Slides>
  <Notes>4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4" baseType="lpstr">
      <vt:lpstr>Arial</vt:lpstr>
      <vt:lpstr>Calibri</vt:lpstr>
      <vt:lpstr>S Sequel Light</vt:lpstr>
      <vt:lpstr>S Sequel Semi</vt:lpstr>
      <vt:lpstr>Wingdings</vt:lpstr>
      <vt:lpstr>INT_Folien-Master</vt:lpstr>
      <vt:lpstr>think-cell Folie</vt:lpstr>
      <vt:lpstr>Bezirksvertretung Heepen  aktueller Stand Klärschlammverbrennungsanlage und Elektrolyseur </vt:lpstr>
      <vt:lpstr>Klärschlamm-Monoverbrennung Aktueller Projektstand</vt:lpstr>
      <vt:lpstr>PowerPoint-Präsentation</vt:lpstr>
      <vt:lpstr>Klärschlamm-Monoverbrennung Aktueller Projektstand</vt:lpstr>
      <vt:lpstr>PowerPoint-Präsentation</vt:lpstr>
      <vt:lpstr>Elektrolyseur Aktueller Projektstand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Aufsichtsratssitzung der MVA Bielefeld-Herford  GmbH</dc:title>
  <dc:creator>Urban, Claudia (G)</dc:creator>
  <cp:lastModifiedBy>Nebel, Kerstin (162.1)</cp:lastModifiedBy>
  <cp:revision>23</cp:revision>
  <cp:lastPrinted>2023-08-29T12:26:43Z</cp:lastPrinted>
  <dcterms:created xsi:type="dcterms:W3CDTF">2023-08-29T08:38:09Z</dcterms:created>
  <dcterms:modified xsi:type="dcterms:W3CDTF">2023-11-13T13:38:02Z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2021-02-24T00:00:00Z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2021-02-26T00:00:00Z</vt:filetime>
  </property>
  <property fmtid="{D5CDD505-2E9C-101B-9397-08002B2CF9AE}" pid="5" name="ContentTypeId">
    <vt:lpwstr>0x010100082716F7B9937D47B9527D3E17A62FBA</vt:lpwstr>
  </property>
  <property fmtid="{D5CDD505-2E9C-101B-9397-08002B2CF9AE}" pid="6" name="MSIP_Label_0e815a84-bb14-486b-9367-c1af54c95fa4_Enabled">
    <vt:lpwstr>true</vt:lpwstr>
  </property>
  <property fmtid="{D5CDD505-2E9C-101B-9397-08002B2CF9AE}" pid="7" name="MSIP_Label_0e815a84-bb14-486b-9367-c1af54c95fa4_SetDate">
    <vt:lpwstr>2022-06-23T06:19:34Z</vt:lpwstr>
  </property>
  <property fmtid="{D5CDD505-2E9C-101B-9397-08002B2CF9AE}" pid="8" name="MSIP_Label_0e815a84-bb14-486b-9367-c1af54c95fa4_Method">
    <vt:lpwstr>Standard</vt:lpwstr>
  </property>
  <property fmtid="{D5CDD505-2E9C-101B-9397-08002B2CF9AE}" pid="9" name="MSIP_Label_0e815a84-bb14-486b-9367-c1af54c95fa4_Name">
    <vt:lpwstr>Standard</vt:lpwstr>
  </property>
  <property fmtid="{D5CDD505-2E9C-101B-9397-08002B2CF9AE}" pid="10" name="MSIP_Label_0e815a84-bb14-486b-9367-c1af54c95fa4_SiteId">
    <vt:lpwstr>5dc645ed-297f-4dca-b0af-2339c71c5388</vt:lpwstr>
  </property>
  <property fmtid="{D5CDD505-2E9C-101B-9397-08002B2CF9AE}" pid="11" name="MSIP_Label_0e815a84-bb14-486b-9367-c1af54c95fa4_ActionId">
    <vt:lpwstr>142ad322-066a-47a9-a4f4-0fc74782933f</vt:lpwstr>
  </property>
  <property fmtid="{D5CDD505-2E9C-101B-9397-08002B2CF9AE}" pid="12" name="MSIP_Label_0e815a84-bb14-486b-9367-c1af54c95fa4_ContentBits">
    <vt:lpwstr>0</vt:lpwstr>
  </property>
</Properties>
</file>