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2"/>
  </p:notesMasterIdLst>
  <p:sldIdLst>
    <p:sldId id="267" r:id="rId5"/>
    <p:sldId id="877" r:id="rId6"/>
    <p:sldId id="879" r:id="rId7"/>
    <p:sldId id="861" r:id="rId8"/>
    <p:sldId id="880" r:id="rId9"/>
    <p:sldId id="883" r:id="rId10"/>
    <p:sldId id="264" r:id="rId11"/>
  </p:sldIdLst>
  <p:sldSz cx="12192000" cy="6858000"/>
  <p:notesSz cx="12192000" cy="6858000"/>
  <p:custDataLst>
    <p:tags r:id="rId13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Einleitung" id="{D85A13FC-CFC6-40F2-8F96-A64F6F85AB98}">
          <p14:sldIdLst>
            <p14:sldId id="267"/>
            <p14:sldId id="877"/>
            <p14:sldId id="879"/>
            <p14:sldId id="861"/>
            <p14:sldId id="880"/>
            <p14:sldId id="883"/>
            <p14:sldId id="264"/>
          </p14:sldIdLst>
        </p14:section>
        <p14:section name="Beispielseiten" id="{C6BAD104-4AF1-4738-91B0-F7C3F9651FA3}">
          <p14:sldIdLst/>
        </p14:section>
        <p14:section name="Anleitungen/Daten" id="{ED154CBA-75B1-4667-8433-5100D5ABB8B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chipp, Felix (GE)" initials="SF(" lastIdx="1" clrIdx="0">
    <p:extLst>
      <p:ext uri="{19B8F6BF-5375-455C-9EA6-DF929625EA0E}">
        <p15:presenceInfo xmlns:p15="http://schemas.microsoft.com/office/powerpoint/2012/main" userId="S-1-5-21-3357175217-3984664031-4212603062-1245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8583"/>
    <a:srgbClr val="D1FFF6"/>
    <a:srgbClr val="66FFCC"/>
    <a:srgbClr val="33CCCC"/>
    <a:srgbClr val="BDFFF2"/>
    <a:srgbClr val="758223"/>
    <a:srgbClr val="72E7A4"/>
    <a:srgbClr val="0082CF"/>
    <a:srgbClr val="CBE1EF"/>
    <a:srgbClr val="BD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93D81CF-94F2-401A-BA57-92F5A7B2D0C5}" styleName="Mittlere Formatvorlag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06" autoAdjust="0"/>
    <p:restoredTop sz="96395" autoAdjust="0"/>
  </p:normalViewPr>
  <p:slideViewPr>
    <p:cSldViewPr>
      <p:cViewPr varScale="1">
        <p:scale>
          <a:sx n="96" d="100"/>
          <a:sy n="96" d="100"/>
        </p:scale>
        <p:origin x="87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-8934"/>
    </p:cViewPr>
  </p:sorterViewPr>
  <p:notesViewPr>
    <p:cSldViewPr showGuides="1">
      <p:cViewPr varScale="1">
        <p:scale>
          <a:sx n="154" d="100"/>
          <a:sy n="154" d="100"/>
        </p:scale>
        <p:origin x="1664" y="8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gs" Target="tags/tag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C0E61-B10B-3D44-B5CA-F481666EB9D6}" type="datetimeFigureOut">
              <a:rPr lang="de-DE" smtClean="0">
                <a:latin typeface="Arial" panose="020B0604020202020204" pitchFamily="34" charset="0"/>
              </a:rPr>
              <a:pPr/>
              <a:t>13.11.2023</a:t>
            </a:fld>
            <a:endParaRPr lang="de-DE">
              <a:latin typeface="Arial" panose="020B0604020202020204" pitchFamily="34" charset="0"/>
            </a:endParaRPr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‹Nr.›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49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  <a:p>
            <a:r>
              <a:rPr lang="de-DE" dirty="0"/>
              <a:t>Wasserstoff ist eine wichtiger</a:t>
            </a:r>
            <a:r>
              <a:rPr lang="de-DE" baseline="0" dirty="0"/>
              <a:t> Hoffnungsträger der Energiewende.</a:t>
            </a:r>
          </a:p>
          <a:p>
            <a:r>
              <a:rPr lang="de-DE" baseline="0" dirty="0"/>
              <a:t>Insbesondere in den letzten 5 Jahren verbinden wir mit diesem viele Visionen.</a:t>
            </a:r>
          </a:p>
          <a:p>
            <a:r>
              <a:rPr lang="de-DE" baseline="0" dirty="0"/>
              <a:t>Besonders spürbar ist es natürlich auf Veranstaltungen wie dieser.</a:t>
            </a:r>
          </a:p>
          <a:p>
            <a:endParaRPr lang="de-DE" baseline="0" dirty="0"/>
          </a:p>
          <a:p>
            <a:r>
              <a:rPr lang="de-DE" baseline="0" dirty="0"/>
              <a:t>In den nächsten Minuten darf ich Ihnen von dem IPS berichten in dem Visionen bereits gelebt und weiterentwickelt werden.</a:t>
            </a:r>
          </a:p>
          <a:p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56E95E-57AA-4526-AA4C-3002F47FB13B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765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2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780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de-DE" b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3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238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Bestand</a:t>
            </a:r>
          </a:p>
          <a:p>
            <a:r>
              <a:rPr lang="de-DE" dirty="0"/>
              <a:t>Ausschreibung der 25 BZ-REX-Busse</a:t>
            </a:r>
          </a:p>
          <a:p>
            <a:r>
              <a:rPr lang="de-DE" dirty="0"/>
              <a:t>Redundante Energieversorgung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4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622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de-DE" b="0" dirty="0"/>
              <a:t>Elektrolyseur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5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6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de-D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de-DE" b="0" dirty="0"/>
              <a:t>3 x so große Halle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e-DE" b="0" dirty="0"/>
              <a:t>Ausbaustufen 6.700</a:t>
            </a:r>
            <a:r>
              <a:rPr lang="de-DE" b="0" baseline="0" dirty="0"/>
              <a:t> m</a:t>
            </a:r>
            <a:r>
              <a:rPr lang="de-DE" b="0" baseline="30000" dirty="0"/>
              <a:t>2</a:t>
            </a:r>
            <a:r>
              <a:rPr lang="de-DE" b="0" baseline="0" dirty="0"/>
              <a:t> | 13. 000 m</a:t>
            </a:r>
            <a:r>
              <a:rPr lang="de-DE" b="0" baseline="30000" dirty="0"/>
              <a:t>2</a:t>
            </a:r>
            <a:endParaRPr lang="de-DE" b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6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896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56E95E-57AA-4526-AA4C-3002F47FB13B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222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6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7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8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10.png"/><Relationship Id="rId2" Type="http://schemas.openxmlformats.org/officeDocument/2006/relationships/tags" Target="../tags/tag1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0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ckbla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23500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think-cell Slide" r:id="rId4" imgW="622" imgH="623" progId="TCLayout.ActiveDocument.1">
                  <p:embed/>
                </p:oleObj>
              </mc:Choice>
              <mc:Fallback>
                <p:oleObj name="think-cell Slide" r:id="rId4" imgW="622" imgH="623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14AD869F-7D29-4AD4-8991-E26E1C751EAB}"/>
              </a:ext>
            </a:extLst>
          </p:cNvPr>
          <p:cNvSpPr/>
          <p:nvPr userDrawn="1"/>
        </p:nvSpPr>
        <p:spPr>
          <a:xfrm>
            <a:off x="9696000" y="0"/>
            <a:ext cx="2496000" cy="7093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bg1"/>
              </a:solidFill>
            </a:endParaRPr>
          </a:p>
        </p:txBody>
      </p:sp>
      <p:sp>
        <p:nvSpPr>
          <p:cNvPr id="15" name="Bildplatzhalter 23">
            <a:extLst>
              <a:ext uri="{FF2B5EF4-FFF2-40B4-BE49-F238E27FC236}">
                <a16:creationId xmlns:a16="http://schemas.microsoft.com/office/drawing/2014/main" id="{70C48C6E-3142-4019-9AA4-AD2E951E0FA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6484" y="0"/>
            <a:ext cx="3200463" cy="6858000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FF0000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pic>
        <p:nvPicPr>
          <p:cNvPr id="17" name="Grafik 3">
            <a:extLst>
              <a:ext uri="{FF2B5EF4-FFF2-40B4-BE49-F238E27FC236}">
                <a16:creationId xmlns:a16="http://schemas.microsoft.com/office/drawing/2014/main" id="{64AEE62D-186B-428B-9712-29523A6D95A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3200463" cy="6858000"/>
          </a:xfrm>
          <a:prstGeom prst="rect">
            <a:avLst/>
          </a:prstGeom>
        </p:spPr>
      </p:pic>
      <p:sp>
        <p:nvSpPr>
          <p:cNvPr id="28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86199" y="4941000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 dirty="0"/>
              <a:t>Art der Unterlage</a:t>
            </a:r>
          </a:p>
        </p:txBody>
      </p:sp>
      <p:sp>
        <p:nvSpPr>
          <p:cNvPr id="29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86199" y="5484983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 smtClean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 dirty="0"/>
              <a:t>Ort, Datum</a:t>
            </a:r>
          </a:p>
        </p:txBody>
      </p:sp>
      <p:sp>
        <p:nvSpPr>
          <p:cNvPr id="31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86199" y="6028967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 dirty="0"/>
              <a:t>Evtl. </a:t>
            </a:r>
            <a:r>
              <a:rPr lang="de-DE" dirty="0" err="1"/>
              <a:t>Beriche</a:t>
            </a:r>
            <a:endParaRPr lang="de-D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DABFF-FB5F-4BD5-9CAD-D3B799096E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86199" y="1565804"/>
            <a:ext cx="7897800" cy="720197"/>
          </a:xfrm>
        </p:spPr>
        <p:txBody>
          <a:bodyPr vert="horz" wrap="square">
            <a:spAutoFit/>
          </a:bodyPr>
          <a:lstStyle>
            <a:lvl1pPr>
              <a:lnSpc>
                <a:spcPct val="90000"/>
              </a:lnSpc>
              <a:defRPr sz="5200">
                <a:latin typeface="+mj-lt"/>
              </a:defRPr>
            </a:lvl1pPr>
          </a:lstStyle>
          <a:p>
            <a:r>
              <a:rPr lang="de-DE" dirty="0" err="1"/>
              <a:t>Titel</a:t>
            </a:r>
            <a:r>
              <a:rPr lang="de-DE" dirty="0"/>
              <a:t> der </a:t>
            </a:r>
            <a:r>
              <a:rPr lang="de-DE" dirty="0" err="1"/>
              <a:t>Präsentation</a:t>
            </a:r>
            <a:endParaRPr lang="de-DE" dirty="0"/>
          </a:p>
        </p:txBody>
      </p:sp>
      <p:pic>
        <p:nvPicPr>
          <p:cNvPr id="18" name="Grafik 14">
            <a:extLst>
              <a:ext uri="{FF2B5EF4-FFF2-40B4-BE49-F238E27FC236}">
                <a16:creationId xmlns:a16="http://schemas.microsoft.com/office/drawing/2014/main" id="{50A75F03-2EFC-41F8-BE2D-69AAE59893A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432" y="197377"/>
            <a:ext cx="2319812" cy="802982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20D8BE13-BE95-4DB7-B9E1-5E3B68947AB2}"/>
              </a:ext>
            </a:extLst>
          </p:cNvPr>
          <p:cNvGrpSpPr/>
          <p:nvPr userDrawn="1"/>
        </p:nvGrpSpPr>
        <p:grpSpPr>
          <a:xfrm>
            <a:off x="3200431" y="0"/>
            <a:ext cx="228600" cy="2053599"/>
            <a:chOff x="8763000" y="0"/>
            <a:chExt cx="228600" cy="2053599"/>
          </a:xfrm>
        </p:grpSpPr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4EC21AD5-2800-4426-ABF6-236BC1478628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6C4B6DF5-268D-4E88-8702-99DBC3E90C3C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3" name="object 9">
              <a:extLst>
                <a:ext uri="{FF2B5EF4-FFF2-40B4-BE49-F238E27FC236}">
                  <a16:creationId xmlns:a16="http://schemas.microsoft.com/office/drawing/2014/main" id="{D20C2BF5-A9BB-433D-B7C7-37811CD3F962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176444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44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elsetz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40AF427A-2909-462F-B7E3-A46021B1EA6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3282680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40AF427A-2909-462F-B7E3-A46021B1EA6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239B0460-A4B6-452B-8DDC-C660EB94B7F4}"/>
              </a:ext>
            </a:extLst>
          </p:cNvPr>
          <p:cNvGrpSpPr/>
          <p:nvPr userDrawn="1"/>
        </p:nvGrpSpPr>
        <p:grpSpPr>
          <a:xfrm>
            <a:off x="8616280" y="811851"/>
            <a:ext cx="3098033" cy="3337230"/>
            <a:chOff x="7290013" y="1052513"/>
            <a:chExt cx="4495801" cy="482448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C9C89F0-5E24-49F7-A363-996B2F46FCC2}"/>
                </a:ext>
              </a:extLst>
            </p:cNvPr>
            <p:cNvSpPr/>
            <p:nvPr userDrawn="1"/>
          </p:nvSpPr>
          <p:spPr>
            <a:xfrm>
              <a:off x="9552000" y="1052513"/>
              <a:ext cx="2233814" cy="482448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27DCBF-24BB-46A5-80C8-429D4AE2A205}"/>
                </a:ext>
              </a:extLst>
            </p:cNvPr>
            <p:cNvSpPr/>
            <p:nvPr userDrawn="1"/>
          </p:nvSpPr>
          <p:spPr>
            <a:xfrm>
              <a:off x="7290013" y="1052513"/>
              <a:ext cx="4493999" cy="482448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0CB5F801-91D2-074E-B622-D43E89892A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8051" y="1771650"/>
            <a:ext cx="6050177" cy="376367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None/>
              <a:tabLst/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aliquyam</a:t>
            </a:r>
            <a:endParaRPr lang="de-DE" dirty="0"/>
          </a:p>
        </p:txBody>
      </p:sp>
      <p:sp>
        <p:nvSpPr>
          <p:cNvPr id="2" name="Textfeld 1"/>
          <p:cNvSpPr txBox="1"/>
          <p:nvPr userDrawn="1"/>
        </p:nvSpPr>
        <p:spPr>
          <a:xfrm>
            <a:off x="408051" y="404664"/>
            <a:ext cx="6050177" cy="526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 dirty="0">
                <a:latin typeface="+mj-lt"/>
              </a:rPr>
              <a:t>Zielsetzung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EF1D4-522F-45CC-950E-6FC591FB1F9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1412776"/>
            <a:ext cx="1219393" cy="138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96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75683DA-A4E2-4CE2-BCBE-F01F4AE2CDE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268471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75683DA-A4E2-4CE2-BCBE-F01F4AE2CD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06ACA20F-AAE0-4630-8F21-EA7790ACEB70}"/>
              </a:ext>
            </a:extLst>
          </p:cNvPr>
          <p:cNvGrpSpPr/>
          <p:nvPr userDrawn="1"/>
        </p:nvGrpSpPr>
        <p:grpSpPr>
          <a:xfrm>
            <a:off x="7290013" y="1052513"/>
            <a:ext cx="4495801" cy="5256212"/>
            <a:chOff x="7290013" y="1052513"/>
            <a:chExt cx="4495801" cy="482448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A9B4384-A26E-4093-B2B4-B2AA3A984663}"/>
                </a:ext>
              </a:extLst>
            </p:cNvPr>
            <p:cNvSpPr/>
            <p:nvPr userDrawn="1"/>
          </p:nvSpPr>
          <p:spPr>
            <a:xfrm>
              <a:off x="9552000" y="1052513"/>
              <a:ext cx="2233814" cy="482448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4A6BEB9-AE7D-43E9-A0CD-2C2290DE0DAC}"/>
                </a:ext>
              </a:extLst>
            </p:cNvPr>
            <p:cNvSpPr/>
            <p:nvPr userDrawn="1"/>
          </p:nvSpPr>
          <p:spPr>
            <a:xfrm>
              <a:off x="7290013" y="1052513"/>
              <a:ext cx="4493999" cy="482448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0CB5F801-91D2-074E-B622-D43E89892A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8051" y="1771650"/>
            <a:ext cx="6049959" cy="3763674"/>
          </a:xfrm>
          <a:prstGeom prst="rect">
            <a:avLst/>
          </a:prstGeom>
        </p:spPr>
        <p:txBody>
          <a:bodyPr anchor="t">
            <a:noAutofit/>
          </a:bodyPr>
          <a:lstStyle>
            <a:lvl1pPr marL="446088" indent="-446088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100000"/>
              <a:buFont typeface="+mj-lt"/>
              <a:buAutoNum type="arabicPeriod"/>
              <a:defRPr sz="24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 dirty="0"/>
              <a:t>Kapitel 1</a:t>
            </a:r>
          </a:p>
          <a:p>
            <a:r>
              <a:rPr lang="de-DE" dirty="0"/>
              <a:t>Kapitel 2</a:t>
            </a:r>
          </a:p>
          <a:p>
            <a:r>
              <a:rPr lang="de-DE" dirty="0"/>
              <a:t>Kapitel 3</a:t>
            </a:r>
          </a:p>
        </p:txBody>
      </p:sp>
      <p:sp>
        <p:nvSpPr>
          <p:cNvPr id="16" name="Textfeld 1">
            <a:extLst>
              <a:ext uri="{FF2B5EF4-FFF2-40B4-BE49-F238E27FC236}">
                <a16:creationId xmlns:a16="http://schemas.microsoft.com/office/drawing/2014/main" id="{DD5C2A4F-EA0E-43AA-BD3C-DAA37B1D818F}"/>
              </a:ext>
            </a:extLst>
          </p:cNvPr>
          <p:cNvSpPr txBox="1"/>
          <p:nvPr userDrawn="1"/>
        </p:nvSpPr>
        <p:spPr>
          <a:xfrm>
            <a:off x="408051" y="1059050"/>
            <a:ext cx="6049959" cy="526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 dirty="0">
                <a:latin typeface="+mj-lt"/>
              </a:rPr>
              <a:t>Agenda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4DC2F-5740-4B4A-8CC0-10E34C9BD6D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796" y="2642394"/>
            <a:ext cx="1853345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9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031B178F-0AA4-4E9C-B017-97075D04FEF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160706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031B178F-0AA4-4E9C-B017-97075D04FE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56682055-1FCA-4571-95D7-6620E42276E6}"/>
              </a:ext>
            </a:extLst>
          </p:cNvPr>
          <p:cNvSpPr/>
          <p:nvPr userDrawn="1"/>
        </p:nvSpPr>
        <p:spPr>
          <a:xfrm>
            <a:off x="0" y="0"/>
            <a:ext cx="8763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bg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4BAAE1B-68BD-4936-A7F3-B58F167E308C}"/>
              </a:ext>
            </a:extLst>
          </p:cNvPr>
          <p:cNvGrpSpPr/>
          <p:nvPr userDrawn="1"/>
        </p:nvGrpSpPr>
        <p:grpSpPr>
          <a:xfrm>
            <a:off x="8763000" y="0"/>
            <a:ext cx="228600" cy="2053599"/>
            <a:chOff x="8763000" y="0"/>
            <a:chExt cx="228600" cy="2053599"/>
          </a:xfrm>
        </p:grpSpPr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285E366A-721B-EC43-928B-C79461243528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3" name="object 8">
              <a:extLst>
                <a:ext uri="{FF2B5EF4-FFF2-40B4-BE49-F238E27FC236}">
                  <a16:creationId xmlns:a16="http://schemas.microsoft.com/office/drawing/2014/main" id="{BFAAAF8A-FFAA-DD4B-85E1-3E03B7D5C3F2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4" name="object 9">
              <a:extLst>
                <a:ext uri="{FF2B5EF4-FFF2-40B4-BE49-F238E27FC236}">
                  <a16:creationId xmlns:a16="http://schemas.microsoft.com/office/drawing/2014/main" id="{8B53B816-973D-284B-9519-C282B0352A98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C1176353-A53E-4AF7-BA89-5CDED444AAD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08051" y="2204999"/>
            <a:ext cx="8126412" cy="4103725"/>
          </a:xfrm>
          <a:prstGeom prst="rect">
            <a:avLst/>
          </a:prstGeom>
        </p:spPr>
        <p:txBody>
          <a:bodyPr anchor="t">
            <a:normAutofit/>
          </a:bodyPr>
          <a:lstStyle>
            <a:lvl1pPr marL="203200" indent="-203200">
              <a:spcBef>
                <a:spcPts val="1200"/>
              </a:spcBef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  <a:tabLst/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B90E9-3FFE-4C1B-98CD-E9E83EE6A5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8051" y="1056216"/>
            <a:ext cx="8064012" cy="526298"/>
          </a:xfrm>
        </p:spPr>
        <p:txBody>
          <a:bodyPr vert="horz" wrap="square">
            <a:sp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Kapitel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9902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8488C6A2-5AAE-4375-9255-81BAAFE6286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644428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8488C6A2-5AAE-4375-9255-81BAAFE628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8F6D1E96-D3FA-4838-9A53-5C3281F55D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 dirty="0"/>
              <a:t>Überschrift/Kernaussage</a:t>
            </a:r>
          </a:p>
        </p:txBody>
      </p:sp>
    </p:spTree>
    <p:extLst>
      <p:ext uri="{BB962C8B-B14F-4D97-AF65-F5344CB8AC3E}">
        <p14:creationId xmlns:p14="http://schemas.microsoft.com/office/powerpoint/2010/main" val="213030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&amp;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8B84C1A0-B4DA-4265-98F8-A61AB6FCA21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490890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8B84C1A0-B4DA-4265-98F8-A61AB6FCA21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4773CD66-5747-45C8-B909-A2B58FB24B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 dirty="0"/>
              <a:t>Überschrift/Kernaussage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D598D-9462-487D-896B-932B20F721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051" y="1052576"/>
            <a:ext cx="11376025" cy="5256211"/>
          </a:xfrm>
        </p:spPr>
        <p:txBody>
          <a:bodyPr/>
          <a:lstStyle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0898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11E2DB4C-DCF8-43A8-828B-9A40A5F66C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357555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feld 1"/>
          <p:cNvSpPr txBox="1"/>
          <p:nvPr userDrawn="1"/>
        </p:nvSpPr>
        <p:spPr>
          <a:xfrm>
            <a:off x="408051" y="1059379"/>
            <a:ext cx="3214341" cy="677108"/>
          </a:xfrm>
          <a:prstGeom prst="rect">
            <a:avLst/>
          </a:prstGeom>
        </p:spPr>
        <p:txBody>
          <a:bodyPr lIns="0" tIns="0" rIns="0" bIns="0"/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 dirty="0">
                <a:latin typeface="+mj-lt"/>
              </a:rPr>
              <a:t>Kontakt</a:t>
            </a:r>
          </a:p>
        </p:txBody>
      </p:sp>
      <p:sp>
        <p:nvSpPr>
          <p:cNvPr id="11" name="Bildplatzhalter 14">
            <a:extLst>
              <a:ext uri="{FF2B5EF4-FFF2-40B4-BE49-F238E27FC236}">
                <a16:creationId xmlns:a16="http://schemas.microsoft.com/office/drawing/2014/main" id="{22E08A70-2F21-9043-BBBE-6CEE4E6DF01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08051" y="2286000"/>
            <a:ext cx="1548000" cy="1549400"/>
          </a:xfrm>
          <a:custGeom>
            <a:avLst/>
            <a:gdLst>
              <a:gd name="connsiteX0" fmla="*/ 0 w 1548000"/>
              <a:gd name="connsiteY0" fmla="*/ 0 h 1549400"/>
              <a:gd name="connsiteX1" fmla="*/ 774000 w 1548000"/>
              <a:gd name="connsiteY1" fmla="*/ 0 h 1549400"/>
              <a:gd name="connsiteX2" fmla="*/ 1548000 w 1548000"/>
              <a:gd name="connsiteY2" fmla="*/ 774700 h 1549400"/>
              <a:gd name="connsiteX3" fmla="*/ 774000 w 1548000"/>
              <a:gd name="connsiteY3" fmla="*/ 1549400 h 1549400"/>
              <a:gd name="connsiteX4" fmla="*/ 0 w 1548000"/>
              <a:gd name="connsiteY4" fmla="*/ 154940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9400">
                <a:moveTo>
                  <a:pt x="0" y="0"/>
                </a:moveTo>
                <a:lnTo>
                  <a:pt x="774000" y="0"/>
                </a:lnTo>
                <a:cubicBezTo>
                  <a:pt x="1201468" y="0"/>
                  <a:pt x="1548000" y="346845"/>
                  <a:pt x="1548000" y="774700"/>
                </a:cubicBezTo>
                <a:cubicBezTo>
                  <a:pt x="1548000" y="1202555"/>
                  <a:pt x="1201468" y="1549400"/>
                  <a:pt x="774000" y="1549400"/>
                </a:cubicBezTo>
                <a:lnTo>
                  <a:pt x="0" y="154940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6" name="Bildplatzhalter 14">
            <a:extLst>
              <a:ext uri="{FF2B5EF4-FFF2-40B4-BE49-F238E27FC236}">
                <a16:creationId xmlns:a16="http://schemas.microsoft.com/office/drawing/2014/main" id="{22E08A70-2F21-9043-BBBE-6CEE4E6DF01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417851" y="2286000"/>
            <a:ext cx="1548000" cy="1549400"/>
          </a:xfrm>
          <a:custGeom>
            <a:avLst/>
            <a:gdLst>
              <a:gd name="connsiteX0" fmla="*/ 0 w 1548000"/>
              <a:gd name="connsiteY0" fmla="*/ 0 h 1549400"/>
              <a:gd name="connsiteX1" fmla="*/ 774000 w 1548000"/>
              <a:gd name="connsiteY1" fmla="*/ 0 h 1549400"/>
              <a:gd name="connsiteX2" fmla="*/ 1548000 w 1548000"/>
              <a:gd name="connsiteY2" fmla="*/ 774700 h 1549400"/>
              <a:gd name="connsiteX3" fmla="*/ 774000 w 1548000"/>
              <a:gd name="connsiteY3" fmla="*/ 1549400 h 1549400"/>
              <a:gd name="connsiteX4" fmla="*/ 0 w 1548000"/>
              <a:gd name="connsiteY4" fmla="*/ 154940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9400">
                <a:moveTo>
                  <a:pt x="0" y="0"/>
                </a:moveTo>
                <a:lnTo>
                  <a:pt x="774000" y="0"/>
                </a:lnTo>
                <a:cubicBezTo>
                  <a:pt x="1201468" y="0"/>
                  <a:pt x="1548000" y="346845"/>
                  <a:pt x="1548000" y="774700"/>
                </a:cubicBezTo>
                <a:cubicBezTo>
                  <a:pt x="1548000" y="1202555"/>
                  <a:pt x="1201468" y="1549400"/>
                  <a:pt x="774000" y="1549400"/>
                </a:cubicBezTo>
                <a:lnTo>
                  <a:pt x="0" y="154940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18" name="Bildplatzhalter 14">
            <a:extLst>
              <a:ext uri="{FF2B5EF4-FFF2-40B4-BE49-F238E27FC236}">
                <a16:creationId xmlns:a16="http://schemas.microsoft.com/office/drawing/2014/main" id="{22E08A70-2F21-9043-BBBE-6CEE4E6DF01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415715" y="2286000"/>
            <a:ext cx="1548000" cy="1549400"/>
          </a:xfrm>
          <a:custGeom>
            <a:avLst/>
            <a:gdLst>
              <a:gd name="connsiteX0" fmla="*/ 0 w 1548000"/>
              <a:gd name="connsiteY0" fmla="*/ 0 h 1549400"/>
              <a:gd name="connsiteX1" fmla="*/ 774000 w 1548000"/>
              <a:gd name="connsiteY1" fmla="*/ 0 h 1549400"/>
              <a:gd name="connsiteX2" fmla="*/ 1548000 w 1548000"/>
              <a:gd name="connsiteY2" fmla="*/ 774700 h 1549400"/>
              <a:gd name="connsiteX3" fmla="*/ 774000 w 1548000"/>
              <a:gd name="connsiteY3" fmla="*/ 1549400 h 1549400"/>
              <a:gd name="connsiteX4" fmla="*/ 0 w 1548000"/>
              <a:gd name="connsiteY4" fmla="*/ 154940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9400">
                <a:moveTo>
                  <a:pt x="0" y="0"/>
                </a:moveTo>
                <a:lnTo>
                  <a:pt x="774000" y="0"/>
                </a:lnTo>
                <a:cubicBezTo>
                  <a:pt x="1201468" y="0"/>
                  <a:pt x="1548000" y="346845"/>
                  <a:pt x="1548000" y="774700"/>
                </a:cubicBezTo>
                <a:cubicBezTo>
                  <a:pt x="1548000" y="1202555"/>
                  <a:pt x="1201468" y="1549400"/>
                  <a:pt x="774000" y="1549400"/>
                </a:cubicBezTo>
                <a:lnTo>
                  <a:pt x="0" y="154940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20" name="Bildplatzhalter 14">
            <a:extLst>
              <a:ext uri="{FF2B5EF4-FFF2-40B4-BE49-F238E27FC236}">
                <a16:creationId xmlns:a16="http://schemas.microsoft.com/office/drawing/2014/main" id="{0493F03B-85FE-4D2F-9610-CD32F7EB41A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409813" y="2286000"/>
            <a:ext cx="1548000" cy="1549400"/>
          </a:xfrm>
          <a:custGeom>
            <a:avLst/>
            <a:gdLst>
              <a:gd name="connsiteX0" fmla="*/ 0 w 1548000"/>
              <a:gd name="connsiteY0" fmla="*/ 0 h 1549400"/>
              <a:gd name="connsiteX1" fmla="*/ 774000 w 1548000"/>
              <a:gd name="connsiteY1" fmla="*/ 0 h 1549400"/>
              <a:gd name="connsiteX2" fmla="*/ 1548000 w 1548000"/>
              <a:gd name="connsiteY2" fmla="*/ 774700 h 1549400"/>
              <a:gd name="connsiteX3" fmla="*/ 774000 w 1548000"/>
              <a:gd name="connsiteY3" fmla="*/ 1549400 h 1549400"/>
              <a:gd name="connsiteX4" fmla="*/ 0 w 1548000"/>
              <a:gd name="connsiteY4" fmla="*/ 1549400 h 15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9400">
                <a:moveTo>
                  <a:pt x="0" y="0"/>
                </a:moveTo>
                <a:lnTo>
                  <a:pt x="774000" y="0"/>
                </a:lnTo>
                <a:cubicBezTo>
                  <a:pt x="1201468" y="0"/>
                  <a:pt x="1548000" y="346845"/>
                  <a:pt x="1548000" y="774700"/>
                </a:cubicBezTo>
                <a:cubicBezTo>
                  <a:pt x="1548000" y="1202555"/>
                  <a:pt x="1201468" y="1549400"/>
                  <a:pt x="774000" y="1549400"/>
                </a:cubicBezTo>
                <a:lnTo>
                  <a:pt x="0" y="154940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EB621-4F29-4C7C-92A4-7BBF4BABE79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080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758143E2-3412-4E01-B5C5-8B4B322228D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178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7C3187B2-B853-4D26-9887-05A5302BC34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119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46AFA33-C51F-47A4-8375-2F56930E2E7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4060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814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B_Bild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D12738CA-D9CE-429B-8A06-E6BE7E80258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387622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D12738CA-D9CE-429B-8A06-E6BE7E80258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B397B2F4-5A02-ED43-9F1E-DFFE9509566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08051" y="1052576"/>
            <a:ext cx="6994840" cy="5272087"/>
          </a:xfrm>
          <a:custGeom>
            <a:avLst/>
            <a:gdLst>
              <a:gd name="connsiteX0" fmla="*/ 1 w 6386513"/>
              <a:gd name="connsiteY0" fmla="*/ 0 h 4813584"/>
              <a:gd name="connsiteX1" fmla="*/ 3871913 w 6386513"/>
              <a:gd name="connsiteY1" fmla="*/ 0 h 4813584"/>
              <a:gd name="connsiteX2" fmla="*/ 6386513 w 6386513"/>
              <a:gd name="connsiteY2" fmla="*/ 2399648 h 4813584"/>
              <a:gd name="connsiteX3" fmla="*/ 3871913 w 6386513"/>
              <a:gd name="connsiteY3" fmla="*/ 4799296 h 4813584"/>
              <a:gd name="connsiteX4" fmla="*/ 0 w 6386513"/>
              <a:gd name="connsiteY4" fmla="*/ 4813584 h 4813584"/>
              <a:gd name="connsiteX5" fmla="*/ 1 w 6386513"/>
              <a:gd name="connsiteY5" fmla="*/ 0 h 4813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386513" h="4813584">
                <a:moveTo>
                  <a:pt x="1" y="0"/>
                </a:moveTo>
                <a:lnTo>
                  <a:pt x="3871913" y="0"/>
                </a:lnTo>
                <a:cubicBezTo>
                  <a:pt x="5260688" y="0"/>
                  <a:pt x="6386513" y="1074359"/>
                  <a:pt x="6386513" y="2399648"/>
                </a:cubicBezTo>
                <a:cubicBezTo>
                  <a:pt x="6386513" y="3724937"/>
                  <a:pt x="5260688" y="4799296"/>
                  <a:pt x="3871913" y="4799296"/>
                </a:cubicBezTo>
                <a:lnTo>
                  <a:pt x="0" y="4813584"/>
                </a:lnTo>
                <a:cubicBezTo>
                  <a:pt x="0" y="3209056"/>
                  <a:pt x="1" y="1604528"/>
                  <a:pt x="1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8FF61E-EB6E-4646-AF3B-88030AF147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 dirty="0"/>
              <a:t>Überschrift/Kernaussage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BD2F42B-B340-4DC3-A4F3-C1E1CE5AC81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07300" y="1052513"/>
            <a:ext cx="4176713" cy="5272087"/>
          </a:xfrm>
        </p:spPr>
        <p:txBody>
          <a:bodyPr anchor="ctr">
            <a:normAutofit/>
          </a:bodyPr>
          <a:lstStyle>
            <a:lvl1pPr>
              <a:defRPr sz="2800" b="1"/>
            </a:lvl1pPr>
          </a:lstStyle>
          <a:p>
            <a:pPr lvl="0"/>
            <a:r>
              <a:rPr lang="en-US" dirty="0"/>
              <a:t>###</a:t>
            </a:r>
          </a:p>
        </p:txBody>
      </p:sp>
    </p:spTree>
    <p:extLst>
      <p:ext uri="{BB962C8B-B14F-4D97-AF65-F5344CB8AC3E}">
        <p14:creationId xmlns:p14="http://schemas.microsoft.com/office/powerpoint/2010/main" val="418081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2D5A2412-4900-4E18-A53C-BACEE2925B1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763893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think-cell Slide" r:id="rId4" imgW="425" imgH="426" progId="TCLayout.ActiveDocument.1">
                  <p:embed/>
                </p:oleObj>
              </mc:Choice>
              <mc:Fallback>
                <p:oleObj name="think-cell Slid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2D5A2412-4900-4E18-A53C-BACEE2925B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A9C8DC91-FF4A-4EE2-83F2-7B823E83A639}"/>
              </a:ext>
            </a:extLst>
          </p:cNvPr>
          <p:cNvSpPr/>
          <p:nvPr userDrawn="1"/>
        </p:nvSpPr>
        <p:spPr>
          <a:xfrm>
            <a:off x="0" y="0"/>
            <a:ext cx="12192000" cy="6021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FDCC50-BBBF-4455-A129-868DEFEF5D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2167" y="2290303"/>
            <a:ext cx="11387666" cy="1440394"/>
          </a:xfrm>
        </p:spPr>
        <p:txBody>
          <a:bodyPr vert="horz" wrap="square" lIns="0" tIns="0" rIns="0" bIns="0">
            <a:spAutoFit/>
          </a:bodyPr>
          <a:lstStyle>
            <a:lvl1pPr algn="ctr">
              <a:defRPr sz="5200"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Vielen</a:t>
            </a:r>
            <a:r>
              <a:rPr lang="de-DE" dirty="0"/>
              <a:t> Dank </a:t>
            </a:r>
            <a:r>
              <a:rPr lang="de-DE" dirty="0" err="1"/>
              <a:t>für</a:t>
            </a:r>
            <a:r>
              <a:rPr lang="de-DE" dirty="0"/>
              <a:t> </a:t>
            </a:r>
            <a:r>
              <a:rPr lang="de-DE" dirty="0" err="1"/>
              <a:t>Ihre</a:t>
            </a:r>
            <a:r>
              <a:rPr lang="de-DE" dirty="0"/>
              <a:t> </a:t>
            </a:r>
            <a:r>
              <a:rPr lang="de-DE" dirty="0" err="1"/>
              <a:t>Aufmerksamkeit</a:t>
            </a:r>
            <a:endParaRPr lang="de-DE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A94E8F4-9BFB-4346-83FB-89E20DE27362}"/>
              </a:ext>
            </a:extLst>
          </p:cNvPr>
          <p:cNvGrpSpPr/>
          <p:nvPr userDrawn="1"/>
        </p:nvGrpSpPr>
        <p:grpSpPr>
          <a:xfrm>
            <a:off x="0" y="0"/>
            <a:ext cx="228600" cy="2053599"/>
            <a:chOff x="8763000" y="0"/>
            <a:chExt cx="228600" cy="2053599"/>
          </a:xfrm>
        </p:grpSpPr>
        <p:sp>
          <p:nvSpPr>
            <p:cNvPr id="16" name="object 7">
              <a:extLst>
                <a:ext uri="{FF2B5EF4-FFF2-40B4-BE49-F238E27FC236}">
                  <a16:creationId xmlns:a16="http://schemas.microsoft.com/office/drawing/2014/main" id="{08EC41CF-6D95-4A18-A815-91C446E699E6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7" name="object 8">
              <a:extLst>
                <a:ext uri="{FF2B5EF4-FFF2-40B4-BE49-F238E27FC236}">
                  <a16:creationId xmlns:a16="http://schemas.microsoft.com/office/drawing/2014/main" id="{5AF69001-4A5B-4D89-8113-3849550BE45F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8" name="object 9">
              <a:extLst>
                <a:ext uri="{FF2B5EF4-FFF2-40B4-BE49-F238E27FC236}">
                  <a16:creationId xmlns:a16="http://schemas.microsoft.com/office/drawing/2014/main" id="{DA974BAF-98C2-4B7A-8FF4-00CA2ADC3629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C4AF001-1780-46D8-A055-F87CA05AE64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00" y="132604"/>
            <a:ext cx="896190" cy="7620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769D6B-0177-4C1F-880A-6BF712B0A14F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000" y="5115118"/>
            <a:ext cx="902286" cy="762066"/>
          </a:xfrm>
          <a:prstGeom prst="rect">
            <a:avLst/>
          </a:prstGeom>
        </p:spPr>
      </p:pic>
      <p:pic>
        <p:nvPicPr>
          <p:cNvPr id="12" name="Grafik 14">
            <a:extLst>
              <a:ext uri="{FF2B5EF4-FFF2-40B4-BE49-F238E27FC236}">
                <a16:creationId xmlns:a16="http://schemas.microsoft.com/office/drawing/2014/main" id="{C6B3D244-C224-426D-AF0B-48064E22F12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6134024"/>
            <a:ext cx="1987874" cy="68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41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191497220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13" imgW="402" imgH="398" progId="TCLayout.ActiveDocument.1">
                  <p:embed/>
                </p:oleObj>
              </mc:Choice>
              <mc:Fallback>
                <p:oleObj name="think-cell Slide" r:id="rId13" imgW="402" imgH="398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platzhalter 7">
            <a:extLst>
              <a:ext uri="{FF2B5EF4-FFF2-40B4-BE49-F238E27FC236}">
                <a16:creationId xmlns:a16="http://schemas.microsoft.com/office/drawing/2014/main" id="{030F4F5C-842C-8843-A485-6D508B418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51" y="117475"/>
            <a:ext cx="9648012" cy="40095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lIns="0" tIns="0" rIns="0" bIns="0" rtlCol="0" anchor="t">
            <a:noAutofit/>
          </a:bodyPr>
          <a:lstStyle/>
          <a:p>
            <a:r>
              <a:rPr lang="de-DE" dirty="0"/>
              <a:t>Überschrift/Kernaussage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647132B-081A-4D8F-81CA-16C73E9AD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8051" y="1052513"/>
            <a:ext cx="11376025" cy="525621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1"/>
            <a:r>
              <a:rPr lang="de-DE" dirty="0"/>
              <a:t>Second </a:t>
            </a:r>
            <a:r>
              <a:rPr lang="de-DE" dirty="0" err="1"/>
              <a:t>level</a:t>
            </a:r>
            <a:endParaRPr lang="de-DE" dirty="0"/>
          </a:p>
          <a:p>
            <a:pPr lvl="2"/>
            <a:r>
              <a:rPr lang="de-DE" dirty="0"/>
              <a:t>Third </a:t>
            </a:r>
            <a:r>
              <a:rPr lang="de-DE" dirty="0" err="1"/>
              <a:t>level</a:t>
            </a:r>
            <a:endParaRPr lang="de-DE" dirty="0"/>
          </a:p>
          <a:p>
            <a:pPr lvl="3"/>
            <a:r>
              <a:rPr lang="de-DE" dirty="0" err="1"/>
              <a:t>Fourth</a:t>
            </a:r>
            <a:r>
              <a:rPr lang="de-DE" dirty="0"/>
              <a:t> </a:t>
            </a:r>
            <a:r>
              <a:rPr lang="de-DE" dirty="0" err="1"/>
              <a:t>level</a:t>
            </a:r>
            <a:endParaRPr lang="de-DE" dirty="0"/>
          </a:p>
          <a:p>
            <a:pPr lvl="4"/>
            <a:r>
              <a:rPr lang="de-DE" dirty="0" err="1"/>
              <a:t>Fifth</a:t>
            </a:r>
            <a:r>
              <a:rPr lang="de-DE" dirty="0"/>
              <a:t> </a:t>
            </a:r>
            <a:r>
              <a:rPr lang="de-DE" dirty="0" err="1"/>
              <a:t>level</a:t>
            </a:r>
            <a:endParaRPr lang="de-D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B0074C-31A5-45A8-935B-AE3360B59943}"/>
              </a:ext>
            </a:extLst>
          </p:cNvPr>
          <p:cNvSpPr txBox="1"/>
          <p:nvPr userDrawn="1"/>
        </p:nvSpPr>
        <p:spPr bwMode="gray">
          <a:xfrm>
            <a:off x="11208000" y="6496140"/>
            <a:ext cx="575061" cy="2762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de-DE"/>
            </a:defPPr>
            <a:lvl1pPr algn="r">
              <a:defRPr b="0" i="0">
                <a:solidFill>
                  <a:srgbClr val="002755"/>
                </a:solidFill>
                <a:latin typeface="S Sequel Semi" panose="020B0603050000020004" pitchFamily="34" charset="77"/>
              </a:defRPr>
            </a:lvl1pPr>
          </a:lstStyle>
          <a:p>
            <a:pPr lvl="0" algn="r">
              <a:lnSpc>
                <a:spcPct val="90000"/>
              </a:lnSpc>
            </a:pPr>
            <a:fld id="{6CE8C368-3382-4C28-AE75-DF7C05ACA19D}" type="slidenum">
              <a:rPr lang="de-DE" sz="1400" b="0" smtClean="0">
                <a:latin typeface="Arial" panose="020B0604020202020204" pitchFamily="34" charset="0"/>
              </a:rPr>
              <a:pPr lvl="0" algn="r">
                <a:lnSpc>
                  <a:spcPct val="90000"/>
                </a:lnSpc>
              </a:pPr>
              <a:t>‹Nr.›</a:t>
            </a:fld>
            <a:endParaRPr lang="de-DE" sz="1400" b="0" dirty="0">
              <a:latin typeface="Arial" panose="020B0604020202020204" pitchFamily="34" charset="0"/>
            </a:endParaRPr>
          </a:p>
        </p:txBody>
      </p:sp>
      <p:pic>
        <p:nvPicPr>
          <p:cNvPr id="10" name="Grafik 14">
            <a:extLst>
              <a:ext uri="{FF2B5EF4-FFF2-40B4-BE49-F238E27FC236}">
                <a16:creationId xmlns:a16="http://schemas.microsoft.com/office/drawing/2014/main" id="{C6B3D244-C224-426D-AF0B-48064E22F12C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70193"/>
            <a:ext cx="1987874" cy="68808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DB22FD4-2C03-4F61-AA55-81283BF0A31F}"/>
              </a:ext>
            </a:extLst>
          </p:cNvPr>
          <p:cNvGrpSpPr/>
          <p:nvPr userDrawn="1"/>
        </p:nvGrpSpPr>
        <p:grpSpPr>
          <a:xfrm>
            <a:off x="0" y="0"/>
            <a:ext cx="228600" cy="2053599"/>
            <a:chOff x="8763000" y="0"/>
            <a:chExt cx="228600" cy="2053599"/>
          </a:xfrm>
        </p:grpSpPr>
        <p:sp>
          <p:nvSpPr>
            <p:cNvPr id="18" name="object 7">
              <a:extLst>
                <a:ext uri="{FF2B5EF4-FFF2-40B4-BE49-F238E27FC236}">
                  <a16:creationId xmlns:a16="http://schemas.microsoft.com/office/drawing/2014/main" id="{8EF1F519-2A60-4A17-BB73-9589B420D701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9" name="object 8">
              <a:extLst>
                <a:ext uri="{FF2B5EF4-FFF2-40B4-BE49-F238E27FC236}">
                  <a16:creationId xmlns:a16="http://schemas.microsoft.com/office/drawing/2014/main" id="{BBAF4E51-98B4-42C6-B453-798689C44656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0" name="object 9">
              <a:extLst>
                <a:ext uri="{FF2B5EF4-FFF2-40B4-BE49-F238E27FC236}">
                  <a16:creationId xmlns:a16="http://schemas.microsoft.com/office/drawing/2014/main" id="{2AF8E07A-C827-478C-98A2-7DA0DFE023E9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112690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hf hdr="0" dt="0"/>
  <p:txStyles>
    <p:titleStyle>
      <a:lvl1pPr algn="l" eaLnBrk="1" hangingPunct="1">
        <a:lnSpc>
          <a:spcPct val="90000"/>
        </a:lnSpc>
        <a:defRPr sz="2800" b="1" i="0">
          <a:solidFill>
            <a:schemeClr val="tx1">
              <a:lumMod val="100000"/>
            </a:schemeClr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rgbClr val="FFC000"/>
        </a:buClr>
        <a:buSzTx/>
        <a:buFont typeface="Arial" panose="020B0604020202020204" pitchFamily="34" charset="0"/>
        <a:buNone/>
        <a:tabLst/>
        <a:defRPr lang="en-US" sz="1800" kern="0" noProof="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62560" marR="0" indent="-162560" defTabSz="914400" eaLnBrk="1" fontAlgn="auto" latinLnBrk="0" hangingPunct="1">
        <a:lnSpc>
          <a:spcPct val="90000"/>
        </a:lnSpc>
        <a:spcBef>
          <a:spcPts val="1400"/>
        </a:spcBef>
        <a:spcAft>
          <a:spcPts val="0"/>
        </a:spcAft>
        <a:buClr>
          <a:schemeClr val="tx1"/>
        </a:buClr>
        <a:buSzPct val="120000"/>
        <a:buFont typeface="Arial" panose="020B0604020202020204" pitchFamily="34" charset="0"/>
        <a:buChar char="•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2pPr>
      <a:lvl3pPr marL="325120" marR="0" indent="-162560" defTabSz="914400" eaLnBrk="1" fontAlgn="auto" latinLnBrk="0" hangingPunct="1">
        <a:lnSpc>
          <a:spcPct val="9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487680" marR="0" indent="-162560" defTabSz="914400" eaLnBrk="1" fontAlgn="auto" latinLnBrk="0" hangingPunct="1">
        <a:lnSpc>
          <a:spcPct val="9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660400" marR="0" indent="-161925" defTabSz="914400" eaLnBrk="1" fontAlgn="auto" latinLnBrk="0" hangingPunct="1">
        <a:lnSpc>
          <a:spcPct val="9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">
          <p15:clr>
            <a:srgbClr val="FF9696"/>
          </p15:clr>
        </p15:guide>
        <p15:guide id="2" orient="horz" pos="663">
          <p15:clr>
            <a:srgbClr val="FF9696"/>
          </p15:clr>
        </p15:guide>
        <p15:guide id="3" orient="horz" pos="1026">
          <p15:clr>
            <a:srgbClr val="FF9696"/>
          </p15:clr>
        </p15:guide>
        <p15:guide id="4" orient="horz" pos="1116">
          <p15:clr>
            <a:srgbClr val="FF9696"/>
          </p15:clr>
        </p15:guide>
        <p15:guide id="5" orient="horz" pos="3974">
          <p15:clr>
            <a:srgbClr val="FF9696"/>
          </p15:clr>
        </p15:guide>
        <p15:guide id="6" orient="horz" pos="4201">
          <p15:clr>
            <a:srgbClr val="FF9696"/>
          </p15:clr>
        </p15:guide>
        <p15:guide id="7" pos="257">
          <p15:clr>
            <a:srgbClr val="FF9696"/>
          </p15:clr>
        </p15:guide>
        <p15:guide id="8" pos="3613">
          <p15:clr>
            <a:srgbClr val="FF9696"/>
          </p15:clr>
        </p15:guide>
        <p15:guide id="9" pos="3840">
          <p15:clr>
            <a:srgbClr val="FF9696"/>
          </p15:clr>
        </p15:guide>
        <p15:guide id="10" pos="4067">
          <p15:clr>
            <a:srgbClr val="FF9696"/>
          </p15:clr>
        </p15:guide>
        <p15:guide id="11" pos="7423">
          <p15:clr>
            <a:srgbClr val="FF9696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7">
            <a:extLst>
              <a:ext uri="{FF2B5EF4-FFF2-40B4-BE49-F238E27FC236}">
                <a16:creationId xmlns:a16="http://schemas.microsoft.com/office/drawing/2014/main" id="{9808EF6C-D3FD-49CB-9DCD-3A1D2BF86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199" y="1565804"/>
            <a:ext cx="7897800" cy="2160591"/>
          </a:xfrm>
        </p:spPr>
        <p:txBody>
          <a:bodyPr/>
          <a:lstStyle/>
          <a:p>
            <a:r>
              <a:rPr lang="de-DE" dirty="0"/>
              <a:t>Projektentwicklung Innovationspark Sektorenkopplung</a:t>
            </a:r>
          </a:p>
        </p:txBody>
      </p:sp>
    </p:spTree>
    <p:extLst>
      <p:ext uri="{BB962C8B-B14F-4D97-AF65-F5344CB8AC3E}">
        <p14:creationId xmlns:p14="http://schemas.microsoft.com/office/powerpoint/2010/main" val="237575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IPS 1.4 heute</a:t>
            </a:r>
            <a:endParaRPr lang="de-DE" b="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51" y="565068"/>
            <a:ext cx="11783949" cy="629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3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afik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7000"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01443"/>
            <a:ext cx="11928648" cy="6343844"/>
          </a:xfrm>
          <a:prstGeom prst="rect">
            <a:avLst/>
          </a:prstGeom>
        </p:spPr>
      </p:pic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Zukunft | IPS 2025</a:t>
            </a:r>
          </a:p>
        </p:txBody>
      </p:sp>
      <p:sp>
        <p:nvSpPr>
          <p:cNvPr id="16" name="Freihandform 15"/>
          <p:cNvSpPr/>
          <p:nvPr/>
        </p:nvSpPr>
        <p:spPr>
          <a:xfrm>
            <a:off x="5528453" y="3542348"/>
            <a:ext cx="2413526" cy="743902"/>
          </a:xfrm>
          <a:custGeom>
            <a:avLst/>
            <a:gdLst>
              <a:gd name="connsiteX0" fmla="*/ 1859280 w 1859280"/>
              <a:gd name="connsiteY0" fmla="*/ 182880 h 739140"/>
              <a:gd name="connsiteX1" fmla="*/ 998220 w 1859280"/>
              <a:gd name="connsiteY1" fmla="*/ 739140 h 739140"/>
              <a:gd name="connsiteX2" fmla="*/ 0 w 1859280"/>
              <a:gd name="connsiteY2" fmla="*/ 525780 h 739140"/>
              <a:gd name="connsiteX3" fmla="*/ 396240 w 1859280"/>
              <a:gd name="connsiteY3" fmla="*/ 266700 h 739140"/>
              <a:gd name="connsiteX4" fmla="*/ 601980 w 1859280"/>
              <a:gd name="connsiteY4" fmla="*/ 289560 h 739140"/>
              <a:gd name="connsiteX5" fmla="*/ 1447800 w 1859280"/>
              <a:gd name="connsiteY5" fmla="*/ 0 h 739140"/>
              <a:gd name="connsiteX6" fmla="*/ 1684020 w 1859280"/>
              <a:gd name="connsiteY6" fmla="*/ 53340 h 739140"/>
              <a:gd name="connsiteX7" fmla="*/ 1790700 w 1859280"/>
              <a:gd name="connsiteY7" fmla="*/ 129540 h 739140"/>
              <a:gd name="connsiteX8" fmla="*/ 1859280 w 1859280"/>
              <a:gd name="connsiteY8" fmla="*/ 182880 h 739140"/>
              <a:gd name="connsiteX0" fmla="*/ 1859280 w 1859280"/>
              <a:gd name="connsiteY0" fmla="*/ 159067 h 715327"/>
              <a:gd name="connsiteX1" fmla="*/ 998220 w 1859280"/>
              <a:gd name="connsiteY1" fmla="*/ 715327 h 715327"/>
              <a:gd name="connsiteX2" fmla="*/ 0 w 1859280"/>
              <a:gd name="connsiteY2" fmla="*/ 501967 h 715327"/>
              <a:gd name="connsiteX3" fmla="*/ 396240 w 1859280"/>
              <a:gd name="connsiteY3" fmla="*/ 242887 h 715327"/>
              <a:gd name="connsiteX4" fmla="*/ 601980 w 1859280"/>
              <a:gd name="connsiteY4" fmla="*/ 265747 h 715327"/>
              <a:gd name="connsiteX5" fmla="*/ 1447800 w 1859280"/>
              <a:gd name="connsiteY5" fmla="*/ 0 h 715327"/>
              <a:gd name="connsiteX6" fmla="*/ 1684020 w 1859280"/>
              <a:gd name="connsiteY6" fmla="*/ 29527 h 715327"/>
              <a:gd name="connsiteX7" fmla="*/ 1790700 w 1859280"/>
              <a:gd name="connsiteY7" fmla="*/ 105727 h 715327"/>
              <a:gd name="connsiteX8" fmla="*/ 1859280 w 1859280"/>
              <a:gd name="connsiteY8" fmla="*/ 159067 h 715327"/>
              <a:gd name="connsiteX0" fmla="*/ 1859280 w 1859280"/>
              <a:gd name="connsiteY0" fmla="*/ 159067 h 715327"/>
              <a:gd name="connsiteX1" fmla="*/ 998220 w 1859280"/>
              <a:gd name="connsiteY1" fmla="*/ 715327 h 715327"/>
              <a:gd name="connsiteX2" fmla="*/ 0 w 1859280"/>
              <a:gd name="connsiteY2" fmla="*/ 501967 h 715327"/>
              <a:gd name="connsiteX3" fmla="*/ 396240 w 1859280"/>
              <a:gd name="connsiteY3" fmla="*/ 242887 h 715327"/>
              <a:gd name="connsiteX4" fmla="*/ 601980 w 1859280"/>
              <a:gd name="connsiteY4" fmla="*/ 265747 h 715327"/>
              <a:gd name="connsiteX5" fmla="*/ 1447800 w 1859280"/>
              <a:gd name="connsiteY5" fmla="*/ 0 h 715327"/>
              <a:gd name="connsiteX6" fmla="*/ 1684020 w 1859280"/>
              <a:gd name="connsiteY6" fmla="*/ 29527 h 715327"/>
              <a:gd name="connsiteX7" fmla="*/ 1790700 w 1859280"/>
              <a:gd name="connsiteY7" fmla="*/ 105727 h 715327"/>
              <a:gd name="connsiteX8" fmla="*/ 1859280 w 1859280"/>
              <a:gd name="connsiteY8" fmla="*/ 159067 h 715327"/>
              <a:gd name="connsiteX0" fmla="*/ 1859280 w 1859280"/>
              <a:gd name="connsiteY0" fmla="*/ 159067 h 715327"/>
              <a:gd name="connsiteX1" fmla="*/ 998220 w 1859280"/>
              <a:gd name="connsiteY1" fmla="*/ 715327 h 715327"/>
              <a:gd name="connsiteX2" fmla="*/ 0 w 1859280"/>
              <a:gd name="connsiteY2" fmla="*/ 501967 h 715327"/>
              <a:gd name="connsiteX3" fmla="*/ 396240 w 1859280"/>
              <a:gd name="connsiteY3" fmla="*/ 242887 h 715327"/>
              <a:gd name="connsiteX4" fmla="*/ 601980 w 1859280"/>
              <a:gd name="connsiteY4" fmla="*/ 265747 h 715327"/>
              <a:gd name="connsiteX5" fmla="*/ 1447800 w 1859280"/>
              <a:gd name="connsiteY5" fmla="*/ 0 h 715327"/>
              <a:gd name="connsiteX6" fmla="*/ 1684020 w 1859280"/>
              <a:gd name="connsiteY6" fmla="*/ 29527 h 715327"/>
              <a:gd name="connsiteX7" fmla="*/ 1795463 w 1859280"/>
              <a:gd name="connsiteY7" fmla="*/ 100964 h 715327"/>
              <a:gd name="connsiteX8" fmla="*/ 1859280 w 1859280"/>
              <a:gd name="connsiteY8" fmla="*/ 159067 h 715327"/>
              <a:gd name="connsiteX0" fmla="*/ 1859280 w 1859280"/>
              <a:gd name="connsiteY0" fmla="*/ 168592 h 724852"/>
              <a:gd name="connsiteX1" fmla="*/ 998220 w 1859280"/>
              <a:gd name="connsiteY1" fmla="*/ 724852 h 724852"/>
              <a:gd name="connsiteX2" fmla="*/ 0 w 1859280"/>
              <a:gd name="connsiteY2" fmla="*/ 511492 h 724852"/>
              <a:gd name="connsiteX3" fmla="*/ 396240 w 1859280"/>
              <a:gd name="connsiteY3" fmla="*/ 252412 h 724852"/>
              <a:gd name="connsiteX4" fmla="*/ 601980 w 1859280"/>
              <a:gd name="connsiteY4" fmla="*/ 275272 h 724852"/>
              <a:gd name="connsiteX5" fmla="*/ 1400175 w 1859280"/>
              <a:gd name="connsiteY5" fmla="*/ 0 h 724852"/>
              <a:gd name="connsiteX6" fmla="*/ 1684020 w 1859280"/>
              <a:gd name="connsiteY6" fmla="*/ 39052 h 724852"/>
              <a:gd name="connsiteX7" fmla="*/ 1795463 w 1859280"/>
              <a:gd name="connsiteY7" fmla="*/ 110489 h 724852"/>
              <a:gd name="connsiteX8" fmla="*/ 1859280 w 1859280"/>
              <a:gd name="connsiteY8" fmla="*/ 168592 h 724852"/>
              <a:gd name="connsiteX0" fmla="*/ 1878330 w 1878330"/>
              <a:gd name="connsiteY0" fmla="*/ 159067 h 724852"/>
              <a:gd name="connsiteX1" fmla="*/ 998220 w 1878330"/>
              <a:gd name="connsiteY1" fmla="*/ 724852 h 724852"/>
              <a:gd name="connsiteX2" fmla="*/ 0 w 1878330"/>
              <a:gd name="connsiteY2" fmla="*/ 511492 h 724852"/>
              <a:gd name="connsiteX3" fmla="*/ 396240 w 1878330"/>
              <a:gd name="connsiteY3" fmla="*/ 252412 h 724852"/>
              <a:gd name="connsiteX4" fmla="*/ 601980 w 1878330"/>
              <a:gd name="connsiteY4" fmla="*/ 275272 h 724852"/>
              <a:gd name="connsiteX5" fmla="*/ 1400175 w 1878330"/>
              <a:gd name="connsiteY5" fmla="*/ 0 h 724852"/>
              <a:gd name="connsiteX6" fmla="*/ 1684020 w 1878330"/>
              <a:gd name="connsiteY6" fmla="*/ 39052 h 724852"/>
              <a:gd name="connsiteX7" fmla="*/ 1795463 w 1878330"/>
              <a:gd name="connsiteY7" fmla="*/ 110489 h 724852"/>
              <a:gd name="connsiteX8" fmla="*/ 1878330 w 1878330"/>
              <a:gd name="connsiteY8" fmla="*/ 159067 h 724852"/>
              <a:gd name="connsiteX0" fmla="*/ 1878330 w 1878330"/>
              <a:gd name="connsiteY0" fmla="*/ 159067 h 743902"/>
              <a:gd name="connsiteX1" fmla="*/ 1033145 w 1878330"/>
              <a:gd name="connsiteY1" fmla="*/ 743902 h 743902"/>
              <a:gd name="connsiteX2" fmla="*/ 0 w 1878330"/>
              <a:gd name="connsiteY2" fmla="*/ 511492 h 743902"/>
              <a:gd name="connsiteX3" fmla="*/ 396240 w 1878330"/>
              <a:gd name="connsiteY3" fmla="*/ 252412 h 743902"/>
              <a:gd name="connsiteX4" fmla="*/ 601980 w 1878330"/>
              <a:gd name="connsiteY4" fmla="*/ 275272 h 743902"/>
              <a:gd name="connsiteX5" fmla="*/ 1400175 w 1878330"/>
              <a:gd name="connsiteY5" fmla="*/ 0 h 743902"/>
              <a:gd name="connsiteX6" fmla="*/ 1684020 w 1878330"/>
              <a:gd name="connsiteY6" fmla="*/ 39052 h 743902"/>
              <a:gd name="connsiteX7" fmla="*/ 1795463 w 1878330"/>
              <a:gd name="connsiteY7" fmla="*/ 110489 h 743902"/>
              <a:gd name="connsiteX8" fmla="*/ 1878330 w 1878330"/>
              <a:gd name="connsiteY8" fmla="*/ 159067 h 743902"/>
              <a:gd name="connsiteX0" fmla="*/ 2188880 w 2188880"/>
              <a:gd name="connsiteY0" fmla="*/ 193573 h 743902"/>
              <a:gd name="connsiteX1" fmla="*/ 1033145 w 2188880"/>
              <a:gd name="connsiteY1" fmla="*/ 743902 h 743902"/>
              <a:gd name="connsiteX2" fmla="*/ 0 w 2188880"/>
              <a:gd name="connsiteY2" fmla="*/ 511492 h 743902"/>
              <a:gd name="connsiteX3" fmla="*/ 396240 w 2188880"/>
              <a:gd name="connsiteY3" fmla="*/ 252412 h 743902"/>
              <a:gd name="connsiteX4" fmla="*/ 601980 w 2188880"/>
              <a:gd name="connsiteY4" fmla="*/ 275272 h 743902"/>
              <a:gd name="connsiteX5" fmla="*/ 1400175 w 2188880"/>
              <a:gd name="connsiteY5" fmla="*/ 0 h 743902"/>
              <a:gd name="connsiteX6" fmla="*/ 1684020 w 2188880"/>
              <a:gd name="connsiteY6" fmla="*/ 39052 h 743902"/>
              <a:gd name="connsiteX7" fmla="*/ 1795463 w 2188880"/>
              <a:gd name="connsiteY7" fmla="*/ 110489 h 743902"/>
              <a:gd name="connsiteX8" fmla="*/ 2188880 w 2188880"/>
              <a:gd name="connsiteY8" fmla="*/ 193573 h 743902"/>
              <a:gd name="connsiteX0" fmla="*/ 2188880 w 2188880"/>
              <a:gd name="connsiteY0" fmla="*/ 193573 h 743902"/>
              <a:gd name="connsiteX1" fmla="*/ 1033145 w 2188880"/>
              <a:gd name="connsiteY1" fmla="*/ 743902 h 743902"/>
              <a:gd name="connsiteX2" fmla="*/ 0 w 2188880"/>
              <a:gd name="connsiteY2" fmla="*/ 511492 h 743902"/>
              <a:gd name="connsiteX3" fmla="*/ 396240 w 2188880"/>
              <a:gd name="connsiteY3" fmla="*/ 252412 h 743902"/>
              <a:gd name="connsiteX4" fmla="*/ 601980 w 2188880"/>
              <a:gd name="connsiteY4" fmla="*/ 275272 h 743902"/>
              <a:gd name="connsiteX5" fmla="*/ 1400175 w 2188880"/>
              <a:gd name="connsiteY5" fmla="*/ 0 h 743902"/>
              <a:gd name="connsiteX6" fmla="*/ 1684020 w 2188880"/>
              <a:gd name="connsiteY6" fmla="*/ 39052 h 743902"/>
              <a:gd name="connsiteX7" fmla="*/ 1855848 w 2188880"/>
              <a:gd name="connsiteY7" fmla="*/ 179500 h 743902"/>
              <a:gd name="connsiteX8" fmla="*/ 2188880 w 2188880"/>
              <a:gd name="connsiteY8" fmla="*/ 193573 h 743902"/>
              <a:gd name="connsiteX0" fmla="*/ 2188880 w 2188880"/>
              <a:gd name="connsiteY0" fmla="*/ 193573 h 743902"/>
              <a:gd name="connsiteX1" fmla="*/ 1033145 w 2188880"/>
              <a:gd name="connsiteY1" fmla="*/ 743902 h 743902"/>
              <a:gd name="connsiteX2" fmla="*/ 0 w 2188880"/>
              <a:gd name="connsiteY2" fmla="*/ 511492 h 743902"/>
              <a:gd name="connsiteX3" fmla="*/ 396240 w 2188880"/>
              <a:gd name="connsiteY3" fmla="*/ 252412 h 743902"/>
              <a:gd name="connsiteX4" fmla="*/ 601980 w 2188880"/>
              <a:gd name="connsiteY4" fmla="*/ 275272 h 743902"/>
              <a:gd name="connsiteX5" fmla="*/ 1400175 w 2188880"/>
              <a:gd name="connsiteY5" fmla="*/ 0 h 743902"/>
              <a:gd name="connsiteX6" fmla="*/ 1684020 w 2188880"/>
              <a:gd name="connsiteY6" fmla="*/ 39052 h 743902"/>
              <a:gd name="connsiteX7" fmla="*/ 1873101 w 2188880"/>
              <a:gd name="connsiteY7" fmla="*/ 179500 h 743902"/>
              <a:gd name="connsiteX8" fmla="*/ 2188880 w 2188880"/>
              <a:gd name="connsiteY8" fmla="*/ 193573 h 743902"/>
              <a:gd name="connsiteX0" fmla="*/ 2223386 w 2223386"/>
              <a:gd name="connsiteY0" fmla="*/ 193573 h 743902"/>
              <a:gd name="connsiteX1" fmla="*/ 1067651 w 2223386"/>
              <a:gd name="connsiteY1" fmla="*/ 743902 h 743902"/>
              <a:gd name="connsiteX2" fmla="*/ 0 w 2223386"/>
              <a:gd name="connsiteY2" fmla="*/ 511492 h 743902"/>
              <a:gd name="connsiteX3" fmla="*/ 430746 w 2223386"/>
              <a:gd name="connsiteY3" fmla="*/ 252412 h 743902"/>
              <a:gd name="connsiteX4" fmla="*/ 636486 w 2223386"/>
              <a:gd name="connsiteY4" fmla="*/ 275272 h 743902"/>
              <a:gd name="connsiteX5" fmla="*/ 1434681 w 2223386"/>
              <a:gd name="connsiteY5" fmla="*/ 0 h 743902"/>
              <a:gd name="connsiteX6" fmla="*/ 1718526 w 2223386"/>
              <a:gd name="connsiteY6" fmla="*/ 39052 h 743902"/>
              <a:gd name="connsiteX7" fmla="*/ 1907607 w 2223386"/>
              <a:gd name="connsiteY7" fmla="*/ 179500 h 743902"/>
              <a:gd name="connsiteX8" fmla="*/ 2223386 w 2223386"/>
              <a:gd name="connsiteY8" fmla="*/ 193573 h 743902"/>
              <a:gd name="connsiteX0" fmla="*/ 2257891 w 2257891"/>
              <a:gd name="connsiteY0" fmla="*/ 193573 h 743902"/>
              <a:gd name="connsiteX1" fmla="*/ 1102156 w 2257891"/>
              <a:gd name="connsiteY1" fmla="*/ 743902 h 743902"/>
              <a:gd name="connsiteX2" fmla="*/ 0 w 2257891"/>
              <a:gd name="connsiteY2" fmla="*/ 511492 h 743902"/>
              <a:gd name="connsiteX3" fmla="*/ 465251 w 2257891"/>
              <a:gd name="connsiteY3" fmla="*/ 252412 h 743902"/>
              <a:gd name="connsiteX4" fmla="*/ 670991 w 2257891"/>
              <a:gd name="connsiteY4" fmla="*/ 275272 h 743902"/>
              <a:gd name="connsiteX5" fmla="*/ 1469186 w 2257891"/>
              <a:gd name="connsiteY5" fmla="*/ 0 h 743902"/>
              <a:gd name="connsiteX6" fmla="*/ 1753031 w 2257891"/>
              <a:gd name="connsiteY6" fmla="*/ 39052 h 743902"/>
              <a:gd name="connsiteX7" fmla="*/ 1942112 w 2257891"/>
              <a:gd name="connsiteY7" fmla="*/ 179500 h 743902"/>
              <a:gd name="connsiteX8" fmla="*/ 2257891 w 2257891"/>
              <a:gd name="connsiteY8" fmla="*/ 193573 h 743902"/>
              <a:gd name="connsiteX0" fmla="*/ 2318276 w 2318276"/>
              <a:gd name="connsiteY0" fmla="*/ 193573 h 743902"/>
              <a:gd name="connsiteX1" fmla="*/ 1162541 w 2318276"/>
              <a:gd name="connsiteY1" fmla="*/ 743902 h 743902"/>
              <a:gd name="connsiteX2" fmla="*/ 0 w 2318276"/>
              <a:gd name="connsiteY2" fmla="*/ 511492 h 743902"/>
              <a:gd name="connsiteX3" fmla="*/ 525636 w 2318276"/>
              <a:gd name="connsiteY3" fmla="*/ 252412 h 743902"/>
              <a:gd name="connsiteX4" fmla="*/ 731376 w 2318276"/>
              <a:gd name="connsiteY4" fmla="*/ 275272 h 743902"/>
              <a:gd name="connsiteX5" fmla="*/ 1529571 w 2318276"/>
              <a:gd name="connsiteY5" fmla="*/ 0 h 743902"/>
              <a:gd name="connsiteX6" fmla="*/ 1813416 w 2318276"/>
              <a:gd name="connsiteY6" fmla="*/ 39052 h 743902"/>
              <a:gd name="connsiteX7" fmla="*/ 2002497 w 2318276"/>
              <a:gd name="connsiteY7" fmla="*/ 179500 h 743902"/>
              <a:gd name="connsiteX8" fmla="*/ 2318276 w 2318276"/>
              <a:gd name="connsiteY8" fmla="*/ 193573 h 743902"/>
              <a:gd name="connsiteX0" fmla="*/ 2413526 w 2413526"/>
              <a:gd name="connsiteY0" fmla="*/ 193573 h 743902"/>
              <a:gd name="connsiteX1" fmla="*/ 1257791 w 2413526"/>
              <a:gd name="connsiteY1" fmla="*/ 743902 h 743902"/>
              <a:gd name="connsiteX2" fmla="*/ 0 w 2413526"/>
              <a:gd name="connsiteY2" fmla="*/ 501967 h 743902"/>
              <a:gd name="connsiteX3" fmla="*/ 620886 w 2413526"/>
              <a:gd name="connsiteY3" fmla="*/ 252412 h 743902"/>
              <a:gd name="connsiteX4" fmla="*/ 826626 w 2413526"/>
              <a:gd name="connsiteY4" fmla="*/ 275272 h 743902"/>
              <a:gd name="connsiteX5" fmla="*/ 1624821 w 2413526"/>
              <a:gd name="connsiteY5" fmla="*/ 0 h 743902"/>
              <a:gd name="connsiteX6" fmla="*/ 1908666 w 2413526"/>
              <a:gd name="connsiteY6" fmla="*/ 39052 h 743902"/>
              <a:gd name="connsiteX7" fmla="*/ 2097747 w 2413526"/>
              <a:gd name="connsiteY7" fmla="*/ 179500 h 743902"/>
              <a:gd name="connsiteX8" fmla="*/ 2413526 w 2413526"/>
              <a:gd name="connsiteY8" fmla="*/ 193573 h 743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13526" h="743902">
                <a:moveTo>
                  <a:pt x="2413526" y="193573"/>
                </a:moveTo>
                <a:lnTo>
                  <a:pt x="1257791" y="743902"/>
                </a:lnTo>
                <a:lnTo>
                  <a:pt x="0" y="501967"/>
                </a:lnTo>
                <a:lnTo>
                  <a:pt x="620886" y="252412"/>
                </a:lnTo>
                <a:lnTo>
                  <a:pt x="826626" y="275272"/>
                </a:lnTo>
                <a:lnTo>
                  <a:pt x="1624821" y="0"/>
                </a:lnTo>
                <a:lnTo>
                  <a:pt x="1908666" y="39052"/>
                </a:lnTo>
                <a:lnTo>
                  <a:pt x="2097747" y="179500"/>
                </a:lnTo>
                <a:lnTo>
                  <a:pt x="2413526" y="193573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tx1"/>
              </a:solidFill>
            </a:endParaRPr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80" y="3457052"/>
            <a:ext cx="533081" cy="395689"/>
          </a:xfrm>
          <a:prstGeom prst="rect">
            <a:avLst/>
          </a:prstGeom>
        </p:spPr>
      </p:pic>
      <p:pic>
        <p:nvPicPr>
          <p:cNvPr id="21" name="Grafik 2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513">
            <a:off x="5810577" y="3727515"/>
            <a:ext cx="533081" cy="395689"/>
          </a:xfrm>
          <a:prstGeom prst="rect">
            <a:avLst/>
          </a:prstGeom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620" y="3573015"/>
            <a:ext cx="533081" cy="395689"/>
          </a:xfrm>
          <a:prstGeom prst="rect">
            <a:avLst/>
          </a:prstGeom>
        </p:spPr>
      </p:pic>
      <p:pic>
        <p:nvPicPr>
          <p:cNvPr id="23" name="Grafik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509" y="3813670"/>
            <a:ext cx="533081" cy="395689"/>
          </a:xfrm>
          <a:prstGeom prst="rect">
            <a:avLst/>
          </a:prstGeom>
        </p:spPr>
      </p:pic>
      <p:pic>
        <p:nvPicPr>
          <p:cNvPr id="25" name="Grafik 24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152" y="3656385"/>
            <a:ext cx="533081" cy="395689"/>
          </a:xfrm>
          <a:prstGeom prst="rect">
            <a:avLst/>
          </a:prstGeom>
        </p:spPr>
      </p:pic>
      <p:sp>
        <p:nvSpPr>
          <p:cNvPr id="27" name="Textfeld 26"/>
          <p:cNvSpPr txBox="1"/>
          <p:nvPr/>
        </p:nvSpPr>
        <p:spPr>
          <a:xfrm>
            <a:off x="5079032" y="2060848"/>
            <a:ext cx="3312368" cy="551640"/>
          </a:xfrm>
          <a:prstGeom prst="roundRect">
            <a:avLst/>
          </a:prstGeom>
          <a:solidFill>
            <a:schemeClr val="bg1">
              <a:alpha val="62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3600" dirty="0"/>
              <a:t>H2-Erzeugung</a:t>
            </a:r>
          </a:p>
        </p:txBody>
      </p:sp>
      <p:pic>
        <p:nvPicPr>
          <p:cNvPr id="30" name="Grafik 14">
            <a:extLst>
              <a:ext uri="{FF2B5EF4-FFF2-40B4-BE49-F238E27FC236}">
                <a16:creationId xmlns:a16="http://schemas.microsoft.com/office/drawing/2014/main" id="{C6B3D244-C224-426D-AF0B-48064E22F12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70193"/>
            <a:ext cx="1987874" cy="688085"/>
          </a:xfrm>
          <a:prstGeom prst="rect">
            <a:avLst/>
          </a:prstGeom>
        </p:spPr>
      </p:pic>
      <p:sp>
        <p:nvSpPr>
          <p:cNvPr id="12" name="Textfeld 11"/>
          <p:cNvSpPr txBox="1"/>
          <p:nvPr/>
        </p:nvSpPr>
        <p:spPr>
          <a:xfrm>
            <a:off x="695400" y="1509208"/>
            <a:ext cx="1709798" cy="551640"/>
          </a:xfrm>
          <a:prstGeom prst="roundRect">
            <a:avLst/>
          </a:prstGeom>
          <a:solidFill>
            <a:schemeClr val="bg1">
              <a:alpha val="62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3600" dirty="0"/>
              <a:t>MHKW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9875114" y="2829929"/>
            <a:ext cx="1709798" cy="551640"/>
          </a:xfrm>
          <a:prstGeom prst="round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3600" dirty="0"/>
              <a:t>H2-</a:t>
            </a:r>
            <a:r>
              <a:rPr lang="de-DE" sz="36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⛽</a:t>
            </a:r>
            <a:endParaRPr lang="de-DE" sz="3600" dirty="0"/>
          </a:p>
        </p:txBody>
      </p:sp>
      <p:sp>
        <p:nvSpPr>
          <p:cNvPr id="2" name="Textfeld 1"/>
          <p:cNvSpPr txBox="1"/>
          <p:nvPr/>
        </p:nvSpPr>
        <p:spPr>
          <a:xfrm>
            <a:off x="408051" y="6237312"/>
            <a:ext cx="1583493" cy="1938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400" dirty="0">
                <a:solidFill>
                  <a:schemeClr val="bg1"/>
                </a:solidFill>
              </a:rPr>
              <a:t>Prinzipdarstellung</a:t>
            </a:r>
          </a:p>
        </p:txBody>
      </p:sp>
      <p:cxnSp>
        <p:nvCxnSpPr>
          <p:cNvPr id="4" name="Gerader Verbinder 3"/>
          <p:cNvCxnSpPr/>
          <p:nvPr/>
        </p:nvCxnSpPr>
        <p:spPr>
          <a:xfrm>
            <a:off x="7464152" y="3968704"/>
            <a:ext cx="2376264" cy="176002"/>
          </a:xfrm>
          <a:prstGeom prst="line">
            <a:avLst/>
          </a:prstGeom>
          <a:ln/>
          <a:effectLst>
            <a:glow rad="101600">
              <a:schemeClr val="bg1">
                <a:alpha val="6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492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7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rafik 4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7000"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0"/>
            <a:ext cx="11928648" cy="6845287"/>
          </a:xfrm>
          <a:prstGeom prst="rect">
            <a:avLst/>
          </a:prstGeom>
        </p:spPr>
      </p:pic>
      <p:sp>
        <p:nvSpPr>
          <p:cNvPr id="3" name="Rechteck 2"/>
          <p:cNvSpPr/>
          <p:nvPr/>
        </p:nvSpPr>
        <p:spPr>
          <a:xfrm>
            <a:off x="263352" y="0"/>
            <a:ext cx="11928648" cy="6845287"/>
          </a:xfrm>
          <a:prstGeom prst="rect">
            <a:avLst/>
          </a:prstGeom>
          <a:solidFill>
            <a:schemeClr val="bg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8051" y="117475"/>
            <a:ext cx="3150992" cy="400951"/>
          </a:xfrm>
        </p:spPr>
        <p:txBody>
          <a:bodyPr/>
          <a:lstStyle/>
          <a:p>
            <a:r>
              <a:rPr lang="de-DE" dirty="0"/>
              <a:t>Zukunft | IPS 2025</a:t>
            </a:r>
          </a:p>
        </p:txBody>
      </p:sp>
      <p:pic>
        <p:nvPicPr>
          <p:cNvPr id="62" name="Grafik 6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432" y="203081"/>
            <a:ext cx="3670968" cy="86409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cxnSp>
        <p:nvCxnSpPr>
          <p:cNvPr id="65" name="Gerader Verbinder 64"/>
          <p:cNvCxnSpPr/>
          <p:nvPr/>
        </p:nvCxnSpPr>
        <p:spPr>
          <a:xfrm flipH="1">
            <a:off x="6048827" y="2633065"/>
            <a:ext cx="3919" cy="3676255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Gerader Verbinder 67"/>
          <p:cNvCxnSpPr/>
          <p:nvPr/>
        </p:nvCxnSpPr>
        <p:spPr>
          <a:xfrm>
            <a:off x="408051" y="4370970"/>
            <a:ext cx="11448589" cy="154563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r Verbinder 71"/>
          <p:cNvCxnSpPr/>
          <p:nvPr/>
        </p:nvCxnSpPr>
        <p:spPr>
          <a:xfrm>
            <a:off x="6048827" y="2638266"/>
            <a:ext cx="5581448" cy="63932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r Verbinder 73"/>
          <p:cNvCxnSpPr/>
          <p:nvPr/>
        </p:nvCxnSpPr>
        <p:spPr>
          <a:xfrm flipH="1">
            <a:off x="6184806" y="2745182"/>
            <a:ext cx="3921" cy="3564138"/>
          </a:xfrm>
          <a:prstGeom prst="line">
            <a:avLst/>
          </a:prstGeom>
          <a:ln w="28575">
            <a:solidFill>
              <a:srgbClr val="72E7A4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5" name="Gerader Verbinder 74"/>
          <p:cNvCxnSpPr/>
          <p:nvPr/>
        </p:nvCxnSpPr>
        <p:spPr>
          <a:xfrm>
            <a:off x="408051" y="4468889"/>
            <a:ext cx="11448589" cy="156997"/>
          </a:xfrm>
          <a:prstGeom prst="line">
            <a:avLst/>
          </a:prstGeom>
          <a:ln w="28575">
            <a:solidFill>
              <a:srgbClr val="72E7A4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6" name="Gerader Verbinder 75"/>
          <p:cNvCxnSpPr/>
          <p:nvPr/>
        </p:nvCxnSpPr>
        <p:spPr>
          <a:xfrm>
            <a:off x="6184806" y="2750383"/>
            <a:ext cx="5445469" cy="56049"/>
          </a:xfrm>
          <a:prstGeom prst="line">
            <a:avLst/>
          </a:prstGeom>
          <a:ln w="19050">
            <a:solidFill>
              <a:srgbClr val="72E7A4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3" name="Rechteck 82"/>
          <p:cNvSpPr/>
          <p:nvPr/>
        </p:nvSpPr>
        <p:spPr>
          <a:xfrm>
            <a:off x="4896531" y="5801773"/>
            <a:ext cx="1069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H2</a:t>
            </a:r>
          </a:p>
        </p:txBody>
      </p:sp>
      <p:pic>
        <p:nvPicPr>
          <p:cNvPr id="84" name="Grafik 8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538" y="5972123"/>
            <a:ext cx="754794" cy="648652"/>
          </a:xfrm>
          <a:prstGeom prst="rect">
            <a:avLst/>
          </a:prstGeom>
        </p:spPr>
      </p:pic>
      <p:sp>
        <p:nvSpPr>
          <p:cNvPr id="85" name="Abgerundetes Rechteck 84"/>
          <p:cNvSpPr/>
          <p:nvPr/>
        </p:nvSpPr>
        <p:spPr>
          <a:xfrm>
            <a:off x="408051" y="620688"/>
            <a:ext cx="5190828" cy="1800200"/>
          </a:xfrm>
          <a:prstGeom prst="roundRect">
            <a:avLst/>
          </a:prstGeom>
          <a:noFill/>
          <a:ln>
            <a:solidFill>
              <a:srgbClr val="BDD7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tx1"/>
              </a:solidFill>
            </a:endParaRPr>
          </a:p>
        </p:txBody>
      </p:sp>
      <p:pic>
        <p:nvPicPr>
          <p:cNvPr id="88" name="Grafik 8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966" y="995230"/>
            <a:ext cx="1920532" cy="1160195"/>
          </a:xfrm>
          <a:prstGeom prst="rect">
            <a:avLst/>
          </a:prstGeom>
        </p:spPr>
      </p:pic>
      <p:pic>
        <p:nvPicPr>
          <p:cNvPr id="89" name="Grafik 8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615" y="1028970"/>
            <a:ext cx="1920532" cy="1160195"/>
          </a:xfrm>
          <a:prstGeom prst="rect">
            <a:avLst/>
          </a:prstGeom>
        </p:spPr>
      </p:pic>
      <p:pic>
        <p:nvPicPr>
          <p:cNvPr id="90" name="Grafik 8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511" y="1057481"/>
            <a:ext cx="1920532" cy="1160195"/>
          </a:xfrm>
          <a:prstGeom prst="rect">
            <a:avLst/>
          </a:prstGeom>
        </p:spPr>
      </p:pic>
      <p:pic>
        <p:nvPicPr>
          <p:cNvPr id="91" name="Grafik 9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74" y="1043487"/>
            <a:ext cx="1920532" cy="1160195"/>
          </a:xfrm>
          <a:prstGeom prst="rect">
            <a:avLst/>
          </a:prstGeom>
        </p:spPr>
      </p:pic>
      <p:pic>
        <p:nvPicPr>
          <p:cNvPr id="92" name="Grafik 9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1297671"/>
            <a:ext cx="1920532" cy="1160195"/>
          </a:xfrm>
          <a:prstGeom prst="rect">
            <a:avLst/>
          </a:prstGeom>
        </p:spPr>
      </p:pic>
      <p:pic>
        <p:nvPicPr>
          <p:cNvPr id="93" name="Grafik 9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049" y="1331411"/>
            <a:ext cx="1920532" cy="1160195"/>
          </a:xfrm>
          <a:prstGeom prst="rect">
            <a:avLst/>
          </a:prstGeom>
        </p:spPr>
      </p:pic>
      <p:pic>
        <p:nvPicPr>
          <p:cNvPr id="94" name="Grafik 9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945" y="1359922"/>
            <a:ext cx="1920532" cy="1160195"/>
          </a:xfrm>
          <a:prstGeom prst="rect">
            <a:avLst/>
          </a:prstGeom>
        </p:spPr>
      </p:pic>
      <p:pic>
        <p:nvPicPr>
          <p:cNvPr id="95" name="Grafik 9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108" y="1345928"/>
            <a:ext cx="1920532" cy="1160195"/>
          </a:xfrm>
          <a:prstGeom prst="rect">
            <a:avLst/>
          </a:prstGeom>
        </p:spPr>
      </p:pic>
      <p:pic>
        <p:nvPicPr>
          <p:cNvPr id="96" name="Grafik 9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842" y="1342447"/>
            <a:ext cx="1920532" cy="1160195"/>
          </a:xfrm>
          <a:prstGeom prst="rect">
            <a:avLst/>
          </a:prstGeom>
        </p:spPr>
      </p:pic>
      <p:pic>
        <p:nvPicPr>
          <p:cNvPr id="97" name="Grafik 9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345" y="3048972"/>
            <a:ext cx="1920532" cy="1160195"/>
          </a:xfrm>
          <a:prstGeom prst="rect">
            <a:avLst/>
          </a:prstGeom>
        </p:spPr>
      </p:pic>
      <p:pic>
        <p:nvPicPr>
          <p:cNvPr id="98" name="Grafik 9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94" y="3082712"/>
            <a:ext cx="1920532" cy="1160195"/>
          </a:xfrm>
          <a:prstGeom prst="rect">
            <a:avLst/>
          </a:prstGeom>
        </p:spPr>
      </p:pic>
      <p:pic>
        <p:nvPicPr>
          <p:cNvPr id="99" name="Grafik 9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890" y="3111223"/>
            <a:ext cx="1920532" cy="1160195"/>
          </a:xfrm>
          <a:prstGeom prst="rect">
            <a:avLst/>
          </a:prstGeom>
        </p:spPr>
      </p:pic>
      <p:pic>
        <p:nvPicPr>
          <p:cNvPr id="100" name="Grafik 9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053" y="3097229"/>
            <a:ext cx="1920532" cy="1160195"/>
          </a:xfrm>
          <a:prstGeom prst="rect">
            <a:avLst/>
          </a:prstGeom>
        </p:spPr>
      </p:pic>
      <p:pic>
        <p:nvPicPr>
          <p:cNvPr id="101" name="Grafik 10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7" y="3093748"/>
            <a:ext cx="1920532" cy="1160195"/>
          </a:xfrm>
          <a:prstGeom prst="rect">
            <a:avLst/>
          </a:prstGeom>
        </p:spPr>
      </p:pic>
      <p:pic>
        <p:nvPicPr>
          <p:cNvPr id="102" name="Grafik 10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235" y="2988150"/>
            <a:ext cx="1920532" cy="1160195"/>
          </a:xfrm>
          <a:prstGeom prst="rect">
            <a:avLst/>
          </a:prstGeom>
        </p:spPr>
      </p:pic>
      <p:pic>
        <p:nvPicPr>
          <p:cNvPr id="103" name="Grafik 10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884" y="3021890"/>
            <a:ext cx="1920532" cy="1160195"/>
          </a:xfrm>
          <a:prstGeom prst="rect">
            <a:avLst/>
          </a:prstGeom>
        </p:spPr>
      </p:pic>
      <p:pic>
        <p:nvPicPr>
          <p:cNvPr id="104" name="Grafik 10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780" y="3050401"/>
            <a:ext cx="1920532" cy="1160195"/>
          </a:xfrm>
          <a:prstGeom prst="rect">
            <a:avLst/>
          </a:prstGeom>
        </p:spPr>
      </p:pic>
      <p:pic>
        <p:nvPicPr>
          <p:cNvPr id="105" name="Grafik 10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43" y="3036407"/>
            <a:ext cx="1920532" cy="1160195"/>
          </a:xfrm>
          <a:prstGeom prst="rect">
            <a:avLst/>
          </a:prstGeom>
        </p:spPr>
      </p:pic>
      <p:pic>
        <p:nvPicPr>
          <p:cNvPr id="106" name="Grafik 10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7" y="3032926"/>
            <a:ext cx="1920532" cy="1160195"/>
          </a:xfrm>
          <a:prstGeom prst="rect">
            <a:avLst/>
          </a:prstGeom>
        </p:spPr>
      </p:pic>
      <p:pic>
        <p:nvPicPr>
          <p:cNvPr id="107" name="Grafik 10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548" y="4811604"/>
            <a:ext cx="1920532" cy="1160195"/>
          </a:xfrm>
          <a:prstGeom prst="rect">
            <a:avLst/>
          </a:prstGeom>
        </p:spPr>
      </p:pic>
      <p:pic>
        <p:nvPicPr>
          <p:cNvPr id="108" name="Grafik 10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197" y="4845344"/>
            <a:ext cx="1920532" cy="1160195"/>
          </a:xfrm>
          <a:prstGeom prst="rect">
            <a:avLst/>
          </a:prstGeom>
        </p:spPr>
      </p:pic>
      <p:pic>
        <p:nvPicPr>
          <p:cNvPr id="109" name="Grafik 10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093" y="4873855"/>
            <a:ext cx="1920532" cy="1160195"/>
          </a:xfrm>
          <a:prstGeom prst="rect">
            <a:avLst/>
          </a:prstGeom>
        </p:spPr>
      </p:pic>
      <p:pic>
        <p:nvPicPr>
          <p:cNvPr id="110" name="Grafik 10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256" y="4859861"/>
            <a:ext cx="1920532" cy="1160195"/>
          </a:xfrm>
          <a:prstGeom prst="rect">
            <a:avLst/>
          </a:prstGeom>
        </p:spPr>
      </p:pic>
      <p:pic>
        <p:nvPicPr>
          <p:cNvPr id="111" name="Grafik 1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90" y="4856380"/>
            <a:ext cx="1920532" cy="1160195"/>
          </a:xfrm>
          <a:prstGeom prst="rect">
            <a:avLst/>
          </a:prstGeom>
        </p:spPr>
      </p:pic>
      <p:pic>
        <p:nvPicPr>
          <p:cNvPr id="112" name="Grafik 11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345" y="4872524"/>
            <a:ext cx="1920532" cy="1160195"/>
          </a:xfrm>
          <a:prstGeom prst="rect">
            <a:avLst/>
          </a:prstGeom>
        </p:spPr>
      </p:pic>
      <p:pic>
        <p:nvPicPr>
          <p:cNvPr id="113" name="Grafik 1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94" y="4906264"/>
            <a:ext cx="1920532" cy="1160195"/>
          </a:xfrm>
          <a:prstGeom prst="rect">
            <a:avLst/>
          </a:prstGeom>
        </p:spPr>
      </p:pic>
      <p:pic>
        <p:nvPicPr>
          <p:cNvPr id="114" name="Grafik 1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890" y="4934775"/>
            <a:ext cx="1920532" cy="1160195"/>
          </a:xfrm>
          <a:prstGeom prst="rect">
            <a:avLst/>
          </a:prstGeom>
        </p:spPr>
      </p:pic>
      <p:pic>
        <p:nvPicPr>
          <p:cNvPr id="115" name="Grafik 1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053" y="4920781"/>
            <a:ext cx="1920532" cy="1160195"/>
          </a:xfrm>
          <a:prstGeom prst="rect">
            <a:avLst/>
          </a:prstGeom>
        </p:spPr>
      </p:pic>
      <p:pic>
        <p:nvPicPr>
          <p:cNvPr id="116" name="Grafik 11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7" y="4917300"/>
            <a:ext cx="1920532" cy="116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67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rafik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95" y="653633"/>
            <a:ext cx="11971207" cy="6204367"/>
          </a:xfrm>
          <a:prstGeom prst="rect">
            <a:avLst/>
          </a:prstGeom>
        </p:spPr>
      </p:pic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Zukunft | IPS 2025</a:t>
            </a:r>
          </a:p>
        </p:txBody>
      </p:sp>
      <p:sp>
        <p:nvSpPr>
          <p:cNvPr id="4" name="Freihandform 3"/>
          <p:cNvSpPr/>
          <p:nvPr/>
        </p:nvSpPr>
        <p:spPr>
          <a:xfrm>
            <a:off x="200025" y="1866900"/>
            <a:ext cx="2343150" cy="1771650"/>
          </a:xfrm>
          <a:custGeom>
            <a:avLst/>
            <a:gdLst>
              <a:gd name="connsiteX0" fmla="*/ 2343150 w 2343150"/>
              <a:gd name="connsiteY0" fmla="*/ 180975 h 1771650"/>
              <a:gd name="connsiteX1" fmla="*/ 9525 w 2343150"/>
              <a:gd name="connsiteY1" fmla="*/ 1771650 h 1771650"/>
              <a:gd name="connsiteX2" fmla="*/ 0 w 2343150"/>
              <a:gd name="connsiteY2" fmla="*/ 428625 h 1771650"/>
              <a:gd name="connsiteX3" fmla="*/ 352425 w 2343150"/>
              <a:gd name="connsiteY3" fmla="*/ 400050 h 1771650"/>
              <a:gd name="connsiteX4" fmla="*/ 1333500 w 2343150"/>
              <a:gd name="connsiteY4" fmla="*/ 0 h 1771650"/>
              <a:gd name="connsiteX5" fmla="*/ 1485900 w 2343150"/>
              <a:gd name="connsiteY5" fmla="*/ 0 h 1771650"/>
              <a:gd name="connsiteX6" fmla="*/ 1695450 w 2343150"/>
              <a:gd name="connsiteY6" fmla="*/ 47625 h 1771650"/>
              <a:gd name="connsiteX7" fmla="*/ 1895475 w 2343150"/>
              <a:gd name="connsiteY7" fmla="*/ 152400 h 1771650"/>
              <a:gd name="connsiteX8" fmla="*/ 2095500 w 2343150"/>
              <a:gd name="connsiteY8" fmla="*/ 152400 h 1771650"/>
              <a:gd name="connsiteX9" fmla="*/ 2343150 w 2343150"/>
              <a:gd name="connsiteY9" fmla="*/ 180975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43150" h="1771650">
                <a:moveTo>
                  <a:pt x="2343150" y="180975"/>
                </a:moveTo>
                <a:lnTo>
                  <a:pt x="9525" y="1771650"/>
                </a:lnTo>
                <a:lnTo>
                  <a:pt x="0" y="428625"/>
                </a:lnTo>
                <a:lnTo>
                  <a:pt x="352425" y="400050"/>
                </a:lnTo>
                <a:lnTo>
                  <a:pt x="1333500" y="0"/>
                </a:lnTo>
                <a:lnTo>
                  <a:pt x="1485900" y="0"/>
                </a:lnTo>
                <a:lnTo>
                  <a:pt x="1695450" y="47625"/>
                </a:lnTo>
                <a:lnTo>
                  <a:pt x="1895475" y="152400"/>
                </a:lnTo>
                <a:lnTo>
                  <a:pt x="2095500" y="152400"/>
                </a:lnTo>
                <a:lnTo>
                  <a:pt x="2343150" y="18097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tx1"/>
              </a:solidFill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31" y="1835427"/>
            <a:ext cx="708337" cy="524528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035673"/>
            <a:ext cx="792088" cy="586546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82" y="2215442"/>
            <a:ext cx="890061" cy="659096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549669"/>
            <a:ext cx="890061" cy="659096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630345" y="925307"/>
            <a:ext cx="2513327" cy="429054"/>
          </a:xfrm>
          <a:prstGeom prst="round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2800" dirty="0"/>
              <a:t>H2- E</a:t>
            </a:r>
            <a:r>
              <a:rPr lang="de-DE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rzeugung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408051" y="6237312"/>
            <a:ext cx="1583493" cy="1938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400" dirty="0">
                <a:solidFill>
                  <a:schemeClr val="bg1"/>
                </a:solidFill>
              </a:rPr>
              <a:t>Prinzipdarstellung</a:t>
            </a:r>
          </a:p>
        </p:txBody>
      </p:sp>
    </p:spTree>
    <p:extLst>
      <p:ext uri="{BB962C8B-B14F-4D97-AF65-F5344CB8AC3E}">
        <p14:creationId xmlns:p14="http://schemas.microsoft.com/office/powerpoint/2010/main" val="185708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53" y="635057"/>
            <a:ext cx="11947077" cy="6222943"/>
          </a:xfrm>
          <a:prstGeom prst="rect">
            <a:avLst/>
          </a:prstGeom>
        </p:spPr>
      </p:pic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Zukunft | IPS 2025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4727848" y="1516285"/>
            <a:ext cx="1355044" cy="429054"/>
          </a:xfrm>
          <a:prstGeom prst="round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2800" dirty="0"/>
              <a:t>H2-</a:t>
            </a:r>
            <a:r>
              <a:rPr lang="de-DE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⛽</a:t>
            </a:r>
            <a:endParaRPr lang="de-DE" sz="2800" dirty="0"/>
          </a:p>
        </p:txBody>
      </p:sp>
      <p:sp>
        <p:nvSpPr>
          <p:cNvPr id="9" name="Textfeld 8"/>
          <p:cNvSpPr txBox="1"/>
          <p:nvPr/>
        </p:nvSpPr>
        <p:spPr>
          <a:xfrm>
            <a:off x="7392144" y="1555295"/>
            <a:ext cx="1904801" cy="429054"/>
          </a:xfrm>
          <a:prstGeom prst="round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2800" dirty="0"/>
              <a:t>H2-</a:t>
            </a:r>
            <a:r>
              <a:rPr lang="de-DE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Busport</a:t>
            </a:r>
            <a:endParaRPr lang="de-DE" sz="2800" dirty="0"/>
          </a:p>
        </p:txBody>
      </p:sp>
      <p:sp>
        <p:nvSpPr>
          <p:cNvPr id="10" name="Textfeld 9"/>
          <p:cNvSpPr txBox="1"/>
          <p:nvPr/>
        </p:nvSpPr>
        <p:spPr>
          <a:xfrm>
            <a:off x="630345" y="925307"/>
            <a:ext cx="2513327" cy="429054"/>
          </a:xfrm>
          <a:prstGeom prst="round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de-DE" sz="2800" dirty="0"/>
              <a:t>H2- E</a:t>
            </a:r>
            <a:r>
              <a:rPr lang="de-DE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rzeugung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408051" y="6237312"/>
            <a:ext cx="1583493" cy="1938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400" dirty="0">
                <a:solidFill>
                  <a:schemeClr val="bg1"/>
                </a:solidFill>
              </a:rPr>
              <a:t>Prinzipdarstellung</a:t>
            </a:r>
          </a:p>
        </p:txBody>
      </p:sp>
      <p:grpSp>
        <p:nvGrpSpPr>
          <p:cNvPr id="18" name="Gruppieren 17"/>
          <p:cNvGrpSpPr/>
          <p:nvPr/>
        </p:nvGrpSpPr>
        <p:grpSpPr>
          <a:xfrm>
            <a:off x="7968209" y="4725148"/>
            <a:ext cx="2690456" cy="403247"/>
            <a:chOff x="7896200" y="4725142"/>
            <a:chExt cx="3843508" cy="576066"/>
          </a:xfrm>
        </p:grpSpPr>
        <p:pic>
          <p:nvPicPr>
            <p:cNvPr id="13" name="Grafik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96200" y="4725144"/>
              <a:ext cx="576064" cy="576064"/>
            </a:xfrm>
            <a:prstGeom prst="rect">
              <a:avLst/>
            </a:prstGeom>
          </p:spPr>
        </p:pic>
        <p:pic>
          <p:nvPicPr>
            <p:cNvPr id="14" name="Grafik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0381" y="4725142"/>
              <a:ext cx="576064" cy="576065"/>
            </a:xfrm>
            <a:prstGeom prst="rect">
              <a:avLst/>
            </a:prstGeom>
          </p:spPr>
        </p:pic>
        <p:pic>
          <p:nvPicPr>
            <p:cNvPr id="15" name="Grafik 1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2310" y="4725142"/>
              <a:ext cx="576064" cy="576064"/>
            </a:xfrm>
            <a:prstGeom prst="rect">
              <a:avLst/>
            </a:prstGeom>
          </p:spPr>
        </p:pic>
        <p:pic>
          <p:nvPicPr>
            <p:cNvPr id="16" name="Grafik 1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86934" y="4725143"/>
              <a:ext cx="576064" cy="576064"/>
            </a:xfrm>
            <a:prstGeom prst="rect">
              <a:avLst/>
            </a:prstGeom>
          </p:spPr>
        </p:pic>
        <p:pic>
          <p:nvPicPr>
            <p:cNvPr id="17" name="Grafik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63644" y="4725143"/>
              <a:ext cx="576064" cy="5760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1867880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16D75-7F48-4051-AF4C-E57F227C4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2636912"/>
            <a:ext cx="11387666" cy="720197"/>
          </a:xfrm>
        </p:spPr>
        <p:txBody>
          <a:bodyPr vert="horz"/>
          <a:lstStyle/>
          <a:p>
            <a:r>
              <a:rPr lang="de-DE" dirty="0"/>
              <a:t>Vielen Dank für Ihr Interesse!</a:t>
            </a:r>
          </a:p>
        </p:txBody>
      </p:sp>
    </p:spTree>
    <p:extLst>
      <p:ext uri="{BB962C8B-B14F-4D97-AF65-F5344CB8AC3E}">
        <p14:creationId xmlns:p14="http://schemas.microsoft.com/office/powerpoint/2010/main" val="200296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7037&quot;&gt;&lt;version val=&quot;30902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.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.%m.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MOB_Folien-Master">
  <a:themeElements>
    <a:clrScheme name="Custom 2">
      <a:dk1>
        <a:srgbClr val="002754"/>
      </a:dk1>
      <a:lt1>
        <a:srgbClr val="FFFFFF"/>
      </a:lt1>
      <a:dk2>
        <a:srgbClr val="5C749E"/>
      </a:dk2>
      <a:lt2>
        <a:srgbClr val="F2F2F2"/>
      </a:lt2>
      <a:accent1>
        <a:srgbClr val="FFCC00"/>
      </a:accent1>
      <a:accent2>
        <a:srgbClr val="FF6900"/>
      </a:accent2>
      <a:accent3>
        <a:srgbClr val="DC4405"/>
      </a:accent3>
      <a:accent4>
        <a:srgbClr val="007377"/>
      </a:accent4>
      <a:accent5>
        <a:srgbClr val="00A3E0"/>
      </a:accent5>
      <a:accent6>
        <a:srgbClr val="9CAF88"/>
      </a:accent6>
      <a:hlink>
        <a:srgbClr val="002754"/>
      </a:hlink>
      <a:folHlink>
        <a:srgbClr val="5C749E"/>
      </a:folHlink>
    </a:clrScheme>
    <a:fontScheme name="Kearney Font 2020_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lIns="72009" tIns="72009" rIns="72009" bIns="72009" rtlCol="0" anchor="t"/>
      <a:lstStyle>
        <a:defPPr algn="l">
          <a:lnSpc>
            <a:spcPct val="90000"/>
          </a:lnSpc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lnSpc>
            <a:spcPct val="90000"/>
          </a:lnSpc>
          <a:defRPr sz="1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äsentation4" id="{A9559682-3762-4A7F-8875-A81058CE1CB9}" vid="{0C5D6A7D-43D0-4FAB-BE84-47C1814ED9D3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82716F7B9937D47B9527D3E17A62FBA" ma:contentTypeVersion="7" ma:contentTypeDescription="Ein neues Dokument erstellen." ma:contentTypeScope="" ma:versionID="874af23101d23499b5f3fae026156dd8">
  <xsd:schema xmlns:xsd="http://www.w3.org/2001/XMLSchema" xmlns:xs="http://www.w3.org/2001/XMLSchema" xmlns:p="http://schemas.microsoft.com/office/2006/metadata/properties" xmlns:ns2="279ed0f2-2fe4-40c4-81c6-a12cbc733a41" targetNamespace="http://schemas.microsoft.com/office/2006/metadata/properties" ma:root="true" ma:fieldsID="0e8d4ca2cf20118d7fd03349e0a982ca" ns2:_="">
    <xsd:import namespace="279ed0f2-2fe4-40c4-81c6-a12cbc733a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9ed0f2-2fe4-40c4-81c6-a12cbc733a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D5E1D7-433C-4FC5-ADD3-87D81DD2D2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24292F-F6AD-4316-8709-4F5D33C0CB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9ed0f2-2fe4-40c4-81c6-a12cbc733a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208E77F-9F1D-4AE7-A170-B2922DC0E668}">
  <ds:schemaRefs>
    <ds:schemaRef ds:uri="279ed0f2-2fe4-40c4-81c6-a12cbc733a41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MOB_PPT-Master</Template>
  <TotalTime>0</TotalTime>
  <Words>122</Words>
  <Application>Microsoft Office PowerPoint</Application>
  <PresentationFormat>Breitbild</PresentationFormat>
  <Paragraphs>38</Paragraphs>
  <Slides>7</Slides>
  <Notes>7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1" baseType="lpstr">
      <vt:lpstr>Arial</vt:lpstr>
      <vt:lpstr>Segoe UI Symbol</vt:lpstr>
      <vt:lpstr>MOB_Folien-Master</vt:lpstr>
      <vt:lpstr>think-cell Slide</vt:lpstr>
      <vt:lpstr>Projektentwicklung Innovationspark Sektorenkopplung</vt:lpstr>
      <vt:lpstr>IPS 1.4 heute</vt:lpstr>
      <vt:lpstr>Zukunft | IPS 2025</vt:lpstr>
      <vt:lpstr>Zukunft | IPS 2025</vt:lpstr>
      <vt:lpstr>Zukunft | IPS 2025</vt:lpstr>
      <vt:lpstr>Zukunft | IPS 2025</vt:lpstr>
      <vt:lpstr>Vielen Dank für Ihr Interesse!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</dc:title>
  <dc:creator>Sawatzky, Gerhard (VF)</dc:creator>
  <cp:lastModifiedBy>Nebel, Kerstin (162.1)</cp:lastModifiedBy>
  <cp:revision>850</cp:revision>
  <dcterms:created xsi:type="dcterms:W3CDTF">2021-08-12T08:59:09Z</dcterms:created>
  <dcterms:modified xsi:type="dcterms:W3CDTF">2023-11-13T13:37:31Z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2021-02-24T00:00:00Z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2021-02-26T00:00:00Z</vt:filetime>
  </property>
  <property fmtid="{D5CDD505-2E9C-101B-9397-08002B2CF9AE}" pid="5" name="ContentTypeId">
    <vt:lpwstr>0x010100082716F7B9937D47B9527D3E17A62FBA</vt:lpwstr>
  </property>
</Properties>
</file>