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4" r:id="rId2"/>
    <p:sldId id="265" r:id="rId3"/>
    <p:sldId id="266" r:id="rId4"/>
    <p:sldId id="272" r:id="rId5"/>
    <p:sldId id="267" r:id="rId6"/>
    <p:sldId id="271" r:id="rId7"/>
    <p:sldId id="269" r:id="rId8"/>
    <p:sldId id="268" r:id="rId9"/>
    <p:sldId id="270" r:id="rId10"/>
    <p:sldId id="261" r:id="rId11"/>
  </p:sldIdLst>
  <p:sldSz cx="9144000" cy="5715000" type="screen16x10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91" d="100"/>
          <a:sy n="91" d="100"/>
        </p:scale>
        <p:origin x="1212" y="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1055-9045-EC42-A627-09A70D08C92C}" type="datetimeFigureOut">
              <a:rPr lang="de-DE" smtClean="0"/>
              <a:t>07.01.2025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E8EDB-5E4A-AD4E-B30F-BDD6F58DE42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5783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FEAE3-2199-E24B-8A37-AC306165FB57}" type="datetimeFigureOut">
              <a:rPr lang="de-DE" smtClean="0"/>
              <a:t>07.01.2025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99932-A8B8-8F42-A76C-E9DB1AB273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1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40296" y="2715260"/>
            <a:ext cx="7772400" cy="1552416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des Vortrags</a:t>
            </a:r>
            <a:br>
              <a:rPr lang="de-DE" dirty="0"/>
            </a:br>
            <a:r>
              <a:rPr lang="de-DE" dirty="0"/>
              <a:t>mit Unterzeile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64411" y="4267676"/>
            <a:ext cx="1725249" cy="304271"/>
          </a:xfrm>
        </p:spPr>
        <p:txBody>
          <a:bodyPr lIns="0"/>
          <a:lstStyle>
            <a:lvl1pPr>
              <a:defRPr sz="1800" b="0" i="0">
                <a:solidFill>
                  <a:schemeClr val="bg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5019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377747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>
          <a:xfrm>
            <a:off x="457200" y="1868505"/>
            <a:ext cx="6321972" cy="2875747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Hier eine Headline für ein neues Kapitel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92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1816057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986015"/>
            <a:ext cx="5708650" cy="4310944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5708650" y="986014"/>
            <a:ext cx="3435350" cy="2161060"/>
          </a:xfrm>
        </p:spPr>
        <p:txBody>
          <a:bodyPr/>
          <a:lstStyle/>
          <a:p>
            <a:endParaRPr lang="de-DE"/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6"/>
          </p:nvPr>
        </p:nvSpPr>
        <p:spPr>
          <a:xfrm>
            <a:off x="5708650" y="3147075"/>
            <a:ext cx="3435350" cy="2149884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867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986014"/>
            <a:ext cx="9144000" cy="4728986"/>
          </a:xfrm>
        </p:spPr>
        <p:txBody>
          <a:bodyPr/>
          <a:lstStyle/>
          <a:p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198164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1091179"/>
            <a:ext cx="8229600" cy="95250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2043679"/>
            <a:ext cx="8229600" cy="306145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874110" cy="30427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 b="1" i="0">
                <a:solidFill>
                  <a:schemeClr val="tx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331310" y="5296959"/>
            <a:ext cx="6761656" cy="30427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092968" y="5296959"/>
            <a:ext cx="5938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0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Informationsvorlage 8151/2020-2025</a:t>
            </a:r>
            <a:br>
              <a:rPr lang="de-DE" dirty="0" smtClean="0"/>
            </a:br>
            <a:r>
              <a:rPr lang="de-DE" dirty="0" smtClean="0"/>
              <a:t>Einrichten von Schulstraßen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142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Was sind Schulstraßen?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Grundsätzlich jede Straße öffentlich</a:t>
            </a:r>
          </a:p>
          <a:p>
            <a:endParaRPr lang="de-DE" dirty="0" smtClean="0"/>
          </a:p>
          <a:p>
            <a:r>
              <a:rPr lang="de-DE" dirty="0"/>
              <a:t>Z</a:t>
            </a:r>
            <a:r>
              <a:rPr lang="de-DE" dirty="0" smtClean="0"/>
              <a:t>eitliche Nutzungsbeschränkung einer Straße </a:t>
            </a:r>
          </a:p>
          <a:p>
            <a:pPr lvl="1"/>
            <a:r>
              <a:rPr lang="de-DE" dirty="0" smtClean="0"/>
              <a:t>Ausschluss von Kfz-Verkehr vor Schulen</a:t>
            </a:r>
          </a:p>
          <a:p>
            <a:pPr lvl="1"/>
            <a:r>
              <a:rPr lang="de-DE" dirty="0" smtClean="0"/>
              <a:t>Weiterhin erlaubt sind Fuß- und Radverkehr</a:t>
            </a:r>
          </a:p>
          <a:p>
            <a:pPr lvl="1"/>
            <a:r>
              <a:rPr lang="de-DE" dirty="0" smtClean="0"/>
              <a:t>Möglich auch Anliegerverkehr mit Kfz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</a:t>
            </a:r>
            <a:r>
              <a:rPr lang="de-DE" dirty="0"/>
              <a:t>für 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2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0283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Wirkung von Schulstraßen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Entschärfung des Bring- und Holverkehrs zu Schule</a:t>
            </a:r>
          </a:p>
          <a:p>
            <a:endParaRPr lang="de-DE" dirty="0" smtClean="0"/>
          </a:p>
          <a:p>
            <a:r>
              <a:rPr lang="de-DE" dirty="0" smtClean="0"/>
              <a:t>Erhöhung der Schulwegsicherheit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</a:t>
            </a:r>
            <a:r>
              <a:rPr lang="de-DE" dirty="0"/>
              <a:t>für 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3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912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Wie wird die Schulstraße eingerichtet?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Beschilderung </a:t>
            </a:r>
          </a:p>
          <a:p>
            <a:pPr lvl="1"/>
            <a:r>
              <a:rPr lang="de-DE" dirty="0" err="1" smtClean="0"/>
              <a:t>Vz</a:t>
            </a:r>
            <a:r>
              <a:rPr lang="de-DE" dirty="0" smtClean="0"/>
              <a:t>. 250 (Verbot für Fahrzeuge aller Art)</a:t>
            </a:r>
          </a:p>
          <a:p>
            <a:pPr lvl="1"/>
            <a:r>
              <a:rPr lang="de-DE" dirty="0" err="1" smtClean="0"/>
              <a:t>Vz</a:t>
            </a:r>
            <a:r>
              <a:rPr lang="de-DE" dirty="0" smtClean="0"/>
              <a:t>. 267 (Verbot der Einfahrt) </a:t>
            </a:r>
          </a:p>
          <a:p>
            <a:pPr lvl="1"/>
            <a:r>
              <a:rPr lang="de-DE" dirty="0" smtClean="0"/>
              <a:t>Freigabe für den Radverkehr</a:t>
            </a:r>
          </a:p>
          <a:p>
            <a:endParaRPr lang="de-DE" dirty="0"/>
          </a:p>
          <a:p>
            <a:r>
              <a:rPr lang="de-DE" dirty="0" smtClean="0"/>
              <a:t>Physische Sperrung der Straße</a:t>
            </a:r>
          </a:p>
          <a:p>
            <a:pPr lvl="1"/>
            <a:r>
              <a:rPr lang="de-DE" dirty="0" smtClean="0"/>
              <a:t>Sperrschranken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</a:t>
            </a:r>
            <a:r>
              <a:rPr lang="de-DE" dirty="0"/>
              <a:t>für 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4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369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Vorgehen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Verkehrsversuch zur Erprobung und Datensammlung</a:t>
            </a:r>
          </a:p>
          <a:p>
            <a:endParaRPr lang="de-DE" dirty="0"/>
          </a:p>
          <a:p>
            <a:r>
              <a:rPr lang="de-DE" dirty="0" smtClean="0"/>
              <a:t>Auswertung des Verkehrsversuchs</a:t>
            </a:r>
          </a:p>
          <a:p>
            <a:endParaRPr lang="de-DE" dirty="0"/>
          </a:p>
          <a:p>
            <a:r>
              <a:rPr lang="de-DE" dirty="0" smtClean="0"/>
              <a:t>Teileinziehung der Straße und dauerhafte Umsetzung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</a:t>
            </a:r>
            <a:r>
              <a:rPr lang="de-DE" dirty="0"/>
              <a:t>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5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5579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Aber…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Schulstraßen kein Allheilmittel</a:t>
            </a:r>
          </a:p>
          <a:p>
            <a:endParaRPr lang="de-DE" dirty="0"/>
          </a:p>
          <a:p>
            <a:r>
              <a:rPr lang="de-DE" dirty="0" smtClean="0"/>
              <a:t>Konzept aus Maßnahmen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</a:t>
            </a:r>
            <a:r>
              <a:rPr lang="de-DE" dirty="0"/>
              <a:t>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6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3342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Begleitende Maßnahmen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Elternhaltestellen</a:t>
            </a:r>
          </a:p>
          <a:p>
            <a:endParaRPr lang="de-DE" dirty="0"/>
          </a:p>
          <a:p>
            <a:r>
              <a:rPr lang="de-DE" dirty="0" smtClean="0"/>
              <a:t>Verkehrserziehung</a:t>
            </a:r>
          </a:p>
          <a:p>
            <a:endParaRPr lang="de-DE" dirty="0"/>
          </a:p>
          <a:p>
            <a:r>
              <a:rPr lang="de-DE" dirty="0" smtClean="0"/>
              <a:t>Eltern und Schule müssen eingebunden werden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</a:t>
            </a:r>
            <a:r>
              <a:rPr lang="de-DE" dirty="0"/>
              <a:t>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7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4948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Probleme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Durchsetzung der Schulstraße</a:t>
            </a:r>
          </a:p>
          <a:p>
            <a:endParaRPr lang="de-DE" dirty="0"/>
          </a:p>
          <a:p>
            <a:r>
              <a:rPr lang="de-DE" dirty="0" smtClean="0"/>
              <a:t>Nur Polizei darf in den fließenden Verkehr eingreifen</a:t>
            </a:r>
          </a:p>
          <a:p>
            <a:endParaRPr lang="de-DE" dirty="0"/>
          </a:p>
          <a:p>
            <a:r>
              <a:rPr lang="de-DE" dirty="0" smtClean="0"/>
              <a:t>Anlieger werden abgeschnitten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</a:t>
            </a:r>
            <a:r>
              <a:rPr lang="de-DE" dirty="0"/>
              <a:t>Verkehr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8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676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Unbedingt zu vermeiden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Verlagerung der Probleme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Verkehr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9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3429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07.10.2024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Verkehr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Danke!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6376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</Words>
  <Application>Microsoft Office PowerPoint</Application>
  <PresentationFormat>Bildschirmpräsentation (16:10)</PresentationFormat>
  <Paragraphs>72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Office-Design</vt:lpstr>
      <vt:lpstr>Informationsvorlage 8151/2020-2025 Einrichten von Schulstraßen</vt:lpstr>
      <vt:lpstr>Was sind Schulstraßen?</vt:lpstr>
      <vt:lpstr>Wirkung von Schulstraßen</vt:lpstr>
      <vt:lpstr>Wie wird die Schulstraße eingerichtet?</vt:lpstr>
      <vt:lpstr>Vorgehen</vt:lpstr>
      <vt:lpstr>Aber…</vt:lpstr>
      <vt:lpstr>Begleitende Maßnahmen</vt:lpstr>
      <vt:lpstr>Probleme</vt:lpstr>
      <vt:lpstr>Unbedingt zu vermeiden</vt:lpstr>
      <vt:lpstr>Danke!</vt:lpstr>
    </vt:vector>
  </TitlesOfParts>
  <Company>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 K</dc:creator>
  <cp:lastModifiedBy>Zellermann, Astrid (400.221)</cp:lastModifiedBy>
  <cp:revision>63</cp:revision>
  <dcterms:created xsi:type="dcterms:W3CDTF">2021-01-28T08:45:26Z</dcterms:created>
  <dcterms:modified xsi:type="dcterms:W3CDTF">2025-01-07T09:57:01Z</dcterms:modified>
</cp:coreProperties>
</file>