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6"/>
  </p:notesMasterIdLst>
  <p:sldIdLst>
    <p:sldId id="256" r:id="rId2"/>
    <p:sldId id="261" r:id="rId3"/>
    <p:sldId id="273" r:id="rId4"/>
    <p:sldId id="268" r:id="rId5"/>
    <p:sldId id="262" r:id="rId6"/>
    <p:sldId id="263" r:id="rId7"/>
    <p:sldId id="264" r:id="rId8"/>
    <p:sldId id="265" r:id="rId9"/>
    <p:sldId id="267" r:id="rId10"/>
    <p:sldId id="272" r:id="rId11"/>
    <p:sldId id="266" r:id="rId12"/>
    <p:sldId id="269" r:id="rId13"/>
    <p:sldId id="270" r:id="rId14"/>
    <p:sldId id="27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33"/>
    <a:srgbClr val="FFCC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B1032C-EA38-4F05-BA0D-38AFFFC7BED3}" styleName="Helle Formatvorlage 3 - Akz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Helle Formatvorlag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5758FB7-9AC5-4552-8A53-C91805E547FA}" styleName="Designformatvorlage 1 - Akz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103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10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EFB22A-FE3A-473E-85C9-268D44100D0D}" type="datetimeFigureOut">
              <a:rPr lang="de-DE" smtClean="0"/>
              <a:t>28.11.2024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6BC60-6F66-4BE6-AB11-0156EE5D394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64850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Bild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371600" y="1400175"/>
            <a:ext cx="9505950" cy="1438275"/>
          </a:xfrm>
        </p:spPr>
        <p:txBody>
          <a:bodyPr/>
          <a:lstStyle/>
          <a:p>
            <a:r>
              <a:rPr lang="de-DE" dirty="0" smtClean="0">
                <a:latin typeface="Agency FB" panose="020B0503020202020204" pitchFamily="34" charset="0"/>
              </a:rPr>
              <a:t>KunstAusStellungen 2025</a:t>
            </a:r>
            <a:endParaRPr lang="de-DE" dirty="0">
              <a:latin typeface="Agency FB" panose="020B0503020202020204" pitchFamily="34" charset="0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52750"/>
            <a:ext cx="9439275" cy="2495552"/>
          </a:xfrm>
        </p:spPr>
        <p:txBody>
          <a:bodyPr>
            <a:normAutofit/>
          </a:bodyPr>
          <a:lstStyle/>
          <a:p>
            <a:r>
              <a:rPr lang="de-DE" sz="2200" dirty="0" smtClean="0"/>
              <a:t>Belegungsplan</a:t>
            </a:r>
          </a:p>
          <a:p>
            <a:r>
              <a:rPr lang="de-DE" sz="2200" dirty="0" smtClean="0"/>
              <a:t>Brackweder Pavillon</a:t>
            </a:r>
          </a:p>
          <a:p>
            <a:endParaRPr lang="de-DE" sz="1500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192" y="4097451"/>
            <a:ext cx="2550033" cy="69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087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de-DE" dirty="0">
                <a:solidFill>
                  <a:srgbClr val="0000FF"/>
                </a:solidFill>
              </a:rPr>
              <a:t>Berufskolleg Senne</a:t>
            </a:r>
            <a:r>
              <a:rPr lang="de-DE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de-DE" dirty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de-DE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de-DE" dirty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de-DE" sz="1800" dirty="0" smtClean="0">
                <a:solidFill>
                  <a:srgbClr val="0000FF"/>
                </a:solidFill>
                <a:latin typeface="72 Monospace" panose="020B0509030603020204" pitchFamily="49" charset="0"/>
                <a:cs typeface="72 Monospace" panose="020B0509030603020204" pitchFamily="49" charset="0"/>
              </a:rPr>
              <a:t>15.01.2025 </a:t>
            </a:r>
            <a:r>
              <a:rPr lang="de-DE" sz="1800" dirty="0">
                <a:solidFill>
                  <a:srgbClr val="0000FF"/>
                </a:solidFill>
                <a:latin typeface="72 Monospace" panose="020B0509030603020204" pitchFamily="49" charset="0"/>
                <a:cs typeface="72 Monospace" panose="020B0509030603020204" pitchFamily="49" charset="0"/>
              </a:rPr>
              <a:t>– </a:t>
            </a:r>
            <a:r>
              <a:rPr lang="de-DE" sz="1800" dirty="0" smtClean="0">
                <a:solidFill>
                  <a:srgbClr val="0000FF"/>
                </a:solidFill>
                <a:latin typeface="72 Monospace" panose="020B0509030603020204" pitchFamily="49" charset="0"/>
                <a:cs typeface="72 Monospace" panose="020B0509030603020204" pitchFamily="49" charset="0"/>
              </a:rPr>
              <a:t>26.01.2025</a:t>
            </a:r>
            <a:r>
              <a:rPr lang="de-DE" sz="1800" dirty="0">
                <a:solidFill>
                  <a:srgbClr val="0000FF"/>
                </a:solidFill>
              </a:rPr>
              <a:t/>
            </a:r>
            <a:br>
              <a:rPr lang="de-DE" sz="1800" dirty="0">
                <a:solidFill>
                  <a:srgbClr val="0000FF"/>
                </a:solidFill>
              </a:rPr>
            </a:br>
            <a:r>
              <a:rPr lang="de-DE" sz="1800" dirty="0">
                <a:solidFill>
                  <a:srgbClr val="0000FF"/>
                </a:solidFill>
              </a:rPr>
              <a:t/>
            </a:r>
            <a:br>
              <a:rPr lang="de-DE" sz="1800" dirty="0">
                <a:solidFill>
                  <a:srgbClr val="0000FF"/>
                </a:solidFill>
              </a:rPr>
            </a:br>
            <a:r>
              <a:rPr lang="de-DE" sz="1800" dirty="0">
                <a:solidFill>
                  <a:srgbClr val="0000FF"/>
                </a:solidFill>
                <a:latin typeface="72 Condensed" panose="020B0506030000000003" pitchFamily="34" charset="0"/>
                <a:cs typeface="72 Condensed" panose="020B0506030000000003" pitchFamily="34" charset="0"/>
              </a:rPr>
              <a:t>Vernissage </a:t>
            </a:r>
            <a:r>
              <a:rPr lang="de-DE" sz="1800" dirty="0" smtClean="0">
                <a:solidFill>
                  <a:srgbClr val="0000FF"/>
                </a:solidFill>
                <a:latin typeface="72 Condensed" panose="020B0506030000000003" pitchFamily="34" charset="0"/>
                <a:cs typeface="72 Condensed" panose="020B0506030000000003" pitchFamily="34" charset="0"/>
              </a:rPr>
              <a:t>am</a:t>
            </a:r>
            <a:endParaRPr lang="de-DE" sz="1800" dirty="0">
              <a:solidFill>
                <a:srgbClr val="0000FF"/>
              </a:solidFill>
              <a:latin typeface="72 Condensed" panose="020B0506030000000003" pitchFamily="34" charset="0"/>
              <a:cs typeface="72 Condensed" panose="020B0506030000000003" pitchFamily="34" charset="0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85800" y="3124200"/>
            <a:ext cx="4114800" cy="3094485"/>
          </a:xfrm>
        </p:spPr>
        <p:txBody>
          <a:bodyPr/>
          <a:lstStyle/>
          <a:p>
            <a:endParaRPr lang="de-DE" dirty="0" smtClean="0"/>
          </a:p>
          <a:p>
            <a:r>
              <a:rPr lang="de-DE" dirty="0" smtClean="0"/>
              <a:t>Auszubildende </a:t>
            </a:r>
            <a:r>
              <a:rPr lang="de-DE" dirty="0" smtClean="0"/>
              <a:t>des Berufskollegs Senne, Fachbereich </a:t>
            </a:r>
            <a:r>
              <a:rPr lang="de-DE" dirty="0" smtClean="0"/>
              <a:t>Gestaltungtechnik, </a:t>
            </a:r>
            <a:r>
              <a:rPr lang="de-DE" dirty="0" smtClean="0"/>
              <a:t>präsentieren </a:t>
            </a:r>
            <a:r>
              <a:rPr lang="de-DE" dirty="0" smtClean="0"/>
              <a:t>in </a:t>
            </a:r>
            <a:r>
              <a:rPr lang="de-DE" dirty="0" smtClean="0"/>
              <a:t>dieser Ausstellung frisch gepresste Arbeiten aus der </a:t>
            </a:r>
            <a:r>
              <a:rPr lang="de-DE" dirty="0" smtClean="0"/>
              <a:t>Grafik.</a:t>
            </a:r>
            <a:endParaRPr lang="de-DE" dirty="0"/>
          </a:p>
        </p:txBody>
      </p:sp>
      <p:pic>
        <p:nvPicPr>
          <p:cNvPr id="1026" name="Picture 2" descr="Berufskolleg Senne – Bildungsbüro Bielefel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486818"/>
            <a:ext cx="3930831" cy="1965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6391" y="760737"/>
            <a:ext cx="4351156" cy="5691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272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1854926" y="2133599"/>
            <a:ext cx="847343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4000" b="1" cap="all" dirty="0">
                <a:latin typeface="DalleSet-Regular"/>
              </a:rPr>
              <a:t>Bundes</a:t>
            </a:r>
            <a:r>
              <a:rPr lang="de-DE" sz="4000" b="1" cap="all" dirty="0">
                <a:solidFill>
                  <a:srgbClr val="FF0000"/>
                </a:solidFill>
                <a:latin typeface="DalleSet-Regular"/>
              </a:rPr>
              <a:t>tags</a:t>
            </a:r>
            <a:r>
              <a:rPr lang="de-DE" sz="4000" b="1" cap="all" dirty="0">
                <a:solidFill>
                  <a:srgbClr val="FFCC00"/>
                </a:solidFill>
                <a:latin typeface="DalleSet-Regular"/>
              </a:rPr>
              <a:t>wahl</a:t>
            </a:r>
            <a:r>
              <a:rPr lang="de-DE" b="1" cap="all" dirty="0">
                <a:solidFill>
                  <a:srgbClr val="17375C"/>
                </a:solidFill>
                <a:latin typeface="DalleSet-Regular"/>
              </a:rPr>
              <a:t/>
            </a:r>
            <a:br>
              <a:rPr lang="de-DE" b="1" cap="all" dirty="0">
                <a:solidFill>
                  <a:srgbClr val="17375C"/>
                </a:solidFill>
                <a:latin typeface="DalleSet-Regular"/>
              </a:rPr>
            </a:br>
            <a:endParaRPr lang="de-DE" b="1" cap="all" dirty="0">
              <a:solidFill>
                <a:srgbClr val="17375C"/>
              </a:solidFill>
              <a:latin typeface="DalleSet-Regular"/>
            </a:endParaRPr>
          </a:p>
          <a:p>
            <a:pPr algn="ctr"/>
            <a:r>
              <a:rPr lang="de-DE" dirty="0">
                <a:solidFill>
                  <a:srgbClr val="17375C"/>
                </a:solidFill>
                <a:latin typeface="DalleSet-Regular"/>
              </a:rPr>
              <a:t>Am 23. Februar 2025 findet die Wahl zum 21. Deutschen Bundestag statt.</a:t>
            </a:r>
            <a:endParaRPr lang="de-DE" b="0" i="0" dirty="0">
              <a:solidFill>
                <a:srgbClr val="17375C"/>
              </a:solidFill>
              <a:effectLst/>
              <a:latin typeface="DalleSet-Regular"/>
            </a:endParaRPr>
          </a:p>
        </p:txBody>
      </p:sp>
      <p:pic>
        <p:nvPicPr>
          <p:cNvPr id="4" name="Bild 2" descr="C:\Users\BI024663\AppData\Local\Microsoft\Windows\INetCache\Content.MSO\99EAD4EB.tmp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801" y="3656740"/>
            <a:ext cx="3003913" cy="2889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56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1236617" y="1222408"/>
            <a:ext cx="10304074" cy="3122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de-DE" sz="2400" b="1" dirty="0" smtClean="0">
                <a:solidFill>
                  <a:srgbClr val="FF0000"/>
                </a:solidFill>
                <a:effectLst/>
                <a:latin typeface="72 Monospace" panose="020B0509030603020204" pitchFamily="49" charset="0"/>
                <a:ea typeface="Calibri" panose="020F0502020204030204" pitchFamily="34" charset="0"/>
                <a:cs typeface="72 Monospace" panose="020B0509030603020204" pitchFamily="49" charset="0"/>
              </a:rPr>
              <a:t>Bezirksamt Brackwede</a:t>
            </a: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de-DE" sz="2000" dirty="0">
                <a:latin typeface="72 Monospace" panose="020B0509030603020204" pitchFamily="49" charset="0"/>
                <a:ea typeface="Calibri" panose="020F0502020204030204" pitchFamily="34" charset="0"/>
                <a:cs typeface="72 Monospace" panose="020B0509030603020204" pitchFamily="49" charset="0"/>
              </a:rPr>
              <a:t>i</a:t>
            </a:r>
            <a:r>
              <a:rPr lang="de-DE" sz="2000" dirty="0" smtClean="0">
                <a:latin typeface="72 Monospace" panose="020B0509030603020204" pitchFamily="49" charset="0"/>
                <a:ea typeface="Calibri" panose="020F0502020204030204" pitchFamily="34" charset="0"/>
                <a:cs typeface="72 Monospace" panose="020B0509030603020204" pitchFamily="49" charset="0"/>
              </a:rPr>
              <a:t>n Kooperation mit dem Berufskolleg Senne</a:t>
            </a:r>
            <a:r>
              <a:rPr lang="de-DE" sz="2000" dirty="0" smtClean="0">
                <a:effectLst/>
                <a:latin typeface="72 Monospace" panose="020B0509030603020204" pitchFamily="49" charset="0"/>
                <a:ea typeface="Calibri" panose="020F0502020204030204" pitchFamily="34" charset="0"/>
                <a:cs typeface="72 Monospace" panose="020B0509030603020204" pitchFamily="49" charset="0"/>
              </a:rPr>
              <a:t> </a:t>
            </a: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endParaRPr lang="de-DE" sz="2000" dirty="0" smtClean="0">
              <a:solidFill>
                <a:srgbClr val="FF0000"/>
              </a:solidFill>
              <a:effectLst/>
              <a:latin typeface="72 Monospace" panose="020B0509030603020204" pitchFamily="49" charset="0"/>
              <a:ea typeface="Calibri" panose="020F0502020204030204" pitchFamily="34" charset="0"/>
              <a:cs typeface="72 Monospace" panose="020B0509030603020204" pitchFamily="49" charset="0"/>
            </a:endParaRP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de-DE" sz="2400" dirty="0" smtClean="0">
                <a:solidFill>
                  <a:srgbClr val="FF0000"/>
                </a:solidFill>
                <a:effectLst/>
                <a:latin typeface="72 Monospace" panose="020B0509030603020204" pitchFamily="49" charset="0"/>
                <a:ea typeface="Calibri" panose="020F0502020204030204" pitchFamily="34" charset="0"/>
                <a:cs typeface="72 Monospace" panose="020B0509030603020204" pitchFamily="49" charset="0"/>
              </a:rPr>
              <a:t>Wettbewer</a:t>
            </a:r>
            <a:r>
              <a:rPr lang="de-DE" sz="2400" dirty="0" smtClean="0">
                <a:solidFill>
                  <a:srgbClr val="FF0000"/>
                </a:solidFill>
                <a:latin typeface="72 Monospace" panose="020B0509030603020204" pitchFamily="49" charset="0"/>
                <a:ea typeface="Calibri" panose="020F0502020204030204" pitchFamily="34" charset="0"/>
                <a:cs typeface="72 Monospace" panose="020B0509030603020204" pitchFamily="49" charset="0"/>
              </a:rPr>
              <a:t>b </a:t>
            </a:r>
            <a:r>
              <a:rPr lang="de-DE" sz="2400" dirty="0" smtClean="0">
                <a:solidFill>
                  <a:srgbClr val="FF0000"/>
                </a:solidFill>
                <a:effectLst/>
                <a:latin typeface="72 Monospace" panose="020B0509030603020204" pitchFamily="49" charset="0"/>
                <a:ea typeface="Calibri" panose="020F0502020204030204" pitchFamily="34" charset="0"/>
                <a:cs typeface="72 Monospace" panose="020B0509030603020204" pitchFamily="49" charset="0"/>
              </a:rPr>
              <a:t>Logos </a:t>
            </a: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de-DE" sz="2400" b="1" dirty="0" smtClean="0">
                <a:solidFill>
                  <a:srgbClr val="FF0000"/>
                </a:solidFill>
                <a:effectLst/>
                <a:latin typeface="72 Monospace" panose="020B0509030603020204" pitchFamily="49" charset="0"/>
                <a:ea typeface="Calibri" panose="020F0502020204030204" pitchFamily="34" charset="0"/>
                <a:cs typeface="72 Monospace" panose="020B0509030603020204" pitchFamily="49" charset="0"/>
              </a:rPr>
              <a:t>„Brackweder Kulisse“</a:t>
            </a: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endParaRPr lang="de-DE" sz="3600" dirty="0">
              <a:solidFill>
                <a:srgbClr val="FF0000"/>
              </a:solidFill>
              <a:latin typeface="72 Monospace" panose="020B0509030603020204" pitchFamily="49" charset="0"/>
              <a:ea typeface="Calibri" panose="020F0502020204030204" pitchFamily="34" charset="0"/>
              <a:cs typeface="72 Monospace" panose="020B0509030603020204" pitchFamily="49" charset="0"/>
            </a:endParaRP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de-DE" sz="2800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20.02.2025 – 28.02.2025</a:t>
            </a:r>
            <a:r>
              <a:rPr lang="de-DE" sz="3600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endParaRPr lang="de-DE" sz="3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720" y="5036465"/>
            <a:ext cx="2550033" cy="695211"/>
          </a:xfrm>
          <a:prstGeom prst="rect">
            <a:avLst/>
          </a:prstGeom>
        </p:spPr>
      </p:pic>
      <p:pic>
        <p:nvPicPr>
          <p:cNvPr id="4" name="Picture 2" descr="Berufskolleg Senne – Bildungsbüro Bielefel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654" y="4198620"/>
            <a:ext cx="4450079" cy="2225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653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05692" y="381001"/>
            <a:ext cx="4232366" cy="2301239"/>
          </a:xfrm>
        </p:spPr>
        <p:txBody>
          <a:bodyPr>
            <a:normAutofit fontScale="90000"/>
          </a:bodyPr>
          <a:lstStyle/>
          <a:p>
            <a:r>
              <a:rPr lang="de-DE" sz="2700" dirty="0" smtClean="0">
                <a:latin typeface="Bell MT" panose="02020503060305020303" pitchFamily="18" charset="0"/>
              </a:rPr>
              <a:t>Ausstellung von </a:t>
            </a:r>
            <a:r>
              <a:rPr lang="de-DE" sz="2700" dirty="0" err="1" smtClean="0">
                <a:latin typeface="Bell MT" panose="02020503060305020303" pitchFamily="18" charset="0"/>
              </a:rPr>
              <a:t>christian</a:t>
            </a:r>
            <a:r>
              <a:rPr lang="de-DE" sz="2700" dirty="0" smtClean="0">
                <a:latin typeface="Bell MT" panose="02020503060305020303" pitchFamily="18" charset="0"/>
              </a:rPr>
              <a:t> Grube</a:t>
            </a:r>
            <a:r>
              <a:rPr lang="de-DE" sz="2700" dirty="0" smtClean="0"/>
              <a:t/>
            </a:r>
            <a:br>
              <a:rPr lang="de-DE" sz="2700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Günter </a:t>
            </a:r>
            <a:r>
              <a:rPr lang="de-DE" dirty="0" err="1" smtClean="0"/>
              <a:t>Frecksmeier</a:t>
            </a:r>
            <a:r>
              <a:rPr lang="de-DE" dirty="0" smtClean="0"/>
              <a:t> </a:t>
            </a:r>
            <a:r>
              <a:rPr lang="de-DE" dirty="0" err="1" smtClean="0"/>
              <a:t>künstler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2"/>
          </p:nvPr>
        </p:nvSpPr>
        <p:spPr>
          <a:xfrm>
            <a:off x="905692" y="2116183"/>
            <a:ext cx="10933883" cy="2387215"/>
          </a:xfrm>
        </p:spPr>
        <p:txBody>
          <a:bodyPr/>
          <a:lstStyle/>
          <a:p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(*25.11.1937 in Bielefeld)</a:t>
            </a:r>
          </a:p>
          <a:p>
            <a:endParaRPr lang="de-DE" dirty="0"/>
          </a:p>
          <a:p>
            <a:r>
              <a:rPr lang="de-DE" dirty="0" smtClean="0"/>
              <a:t>09.03.2025 – 30.03.2025</a:t>
            </a:r>
          </a:p>
          <a:p>
            <a:r>
              <a:rPr lang="de-DE" dirty="0" smtClean="0"/>
              <a:t>Vernissage am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266" y="819151"/>
            <a:ext cx="2628984" cy="3696881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3307" y="819150"/>
            <a:ext cx="2649210" cy="3684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56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05692" y="381001"/>
            <a:ext cx="4659086" cy="2327365"/>
          </a:xfrm>
        </p:spPr>
        <p:txBody>
          <a:bodyPr>
            <a:normAutofit fontScale="90000"/>
          </a:bodyPr>
          <a:lstStyle/>
          <a:p>
            <a:r>
              <a:rPr lang="de-DE" sz="2700" dirty="0" smtClean="0">
                <a:latin typeface="Bell MT" panose="02020503060305020303" pitchFamily="18" charset="0"/>
              </a:rPr>
              <a:t>Ausstellung von </a:t>
            </a:r>
            <a:r>
              <a:rPr lang="de-DE" sz="2700" dirty="0" err="1" smtClean="0">
                <a:latin typeface="Bell MT" panose="02020503060305020303" pitchFamily="18" charset="0"/>
              </a:rPr>
              <a:t>christian</a:t>
            </a:r>
            <a:r>
              <a:rPr lang="de-DE" sz="2700" dirty="0" smtClean="0">
                <a:latin typeface="Bell MT" panose="02020503060305020303" pitchFamily="18" charset="0"/>
              </a:rPr>
              <a:t> Grube</a:t>
            </a:r>
            <a:r>
              <a:rPr lang="de-DE" sz="2700" dirty="0" smtClean="0"/>
              <a:t/>
            </a:r>
            <a:br>
              <a:rPr lang="de-DE" sz="2700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err="1" smtClean="0"/>
              <a:t>wolfgang</a:t>
            </a:r>
            <a:r>
              <a:rPr lang="de-DE" dirty="0" smtClean="0"/>
              <a:t> </a:t>
            </a:r>
            <a:r>
              <a:rPr lang="de-DE" dirty="0" err="1" smtClean="0"/>
              <a:t>beckmann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err="1" smtClean="0"/>
              <a:t>künstler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2"/>
          </p:nvPr>
        </p:nvSpPr>
        <p:spPr>
          <a:xfrm>
            <a:off x="905692" y="2116183"/>
            <a:ext cx="10933883" cy="2387215"/>
          </a:xfrm>
        </p:spPr>
        <p:txBody>
          <a:bodyPr/>
          <a:lstStyle/>
          <a:p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(*05.03.1923  </a:t>
            </a:r>
            <a:r>
              <a:rPr lang="de-DE" b="1" dirty="0" smtClean="0"/>
              <a:t>† </a:t>
            </a:r>
            <a:r>
              <a:rPr lang="de-DE" dirty="0" smtClean="0"/>
              <a:t>03.03.1997)</a:t>
            </a:r>
          </a:p>
          <a:p>
            <a:endParaRPr lang="de-DE" dirty="0"/>
          </a:p>
          <a:p>
            <a:r>
              <a:rPr lang="de-DE" dirty="0" smtClean="0"/>
              <a:t>30.03.2025 – 20.04.2025</a:t>
            </a:r>
          </a:p>
          <a:p>
            <a:r>
              <a:rPr lang="de-DE" dirty="0" smtClean="0"/>
              <a:t>Vernissage am</a:t>
            </a:r>
            <a:endParaRPr lang="de-DE" dirty="0"/>
          </a:p>
        </p:txBody>
      </p:sp>
      <p:pic>
        <p:nvPicPr>
          <p:cNvPr id="6" name="Grafik 5"/>
          <p:cNvPicPr/>
          <p:nvPr/>
        </p:nvPicPr>
        <p:blipFill>
          <a:blip r:embed="rId2"/>
          <a:stretch>
            <a:fillRect/>
          </a:stretch>
        </p:blipFill>
        <p:spPr>
          <a:xfrm>
            <a:off x="7216140" y="177146"/>
            <a:ext cx="3800203" cy="2170609"/>
          </a:xfrm>
          <a:prstGeom prst="rect">
            <a:avLst/>
          </a:prstGeom>
        </p:spPr>
      </p:pic>
      <p:pic>
        <p:nvPicPr>
          <p:cNvPr id="8" name="Grafik 7"/>
          <p:cNvPicPr/>
          <p:nvPr/>
        </p:nvPicPr>
        <p:blipFill>
          <a:blip r:embed="rId3"/>
          <a:stretch>
            <a:fillRect/>
          </a:stretch>
        </p:blipFill>
        <p:spPr>
          <a:xfrm>
            <a:off x="5438504" y="2580711"/>
            <a:ext cx="3800203" cy="2211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306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35039" y="342900"/>
            <a:ext cx="4488181" cy="1653539"/>
          </a:xfrm>
        </p:spPr>
        <p:txBody>
          <a:bodyPr>
            <a:normAutofit/>
          </a:bodyPr>
          <a:lstStyle/>
          <a:p>
            <a:pPr algn="ctr"/>
            <a:r>
              <a:rPr lang="de-DE" sz="2800" dirty="0" smtClean="0">
                <a:latin typeface="Bell MT" panose="02020503060305020303" pitchFamily="18" charset="0"/>
              </a:rPr>
              <a:t>Sandra </a:t>
            </a:r>
            <a:r>
              <a:rPr lang="de-DE" sz="2800" dirty="0" err="1" smtClean="0">
                <a:latin typeface="Bell MT" panose="02020503060305020303" pitchFamily="18" charset="0"/>
              </a:rPr>
              <a:t>kantzios</a:t>
            </a:r>
            <a:r>
              <a:rPr lang="de-DE" sz="2800" dirty="0" smtClean="0">
                <a:latin typeface="Bell MT" panose="02020503060305020303" pitchFamily="18" charset="0"/>
              </a:rPr>
              <a:t/>
            </a:r>
            <a:br>
              <a:rPr lang="de-DE" sz="2800" dirty="0" smtClean="0">
                <a:latin typeface="Bell MT" panose="02020503060305020303" pitchFamily="18" charset="0"/>
              </a:rPr>
            </a:br>
            <a:r>
              <a:rPr lang="de-DE" sz="2800" dirty="0" smtClean="0">
                <a:latin typeface="Bell MT" panose="02020503060305020303" pitchFamily="18" charset="0"/>
              </a:rPr>
              <a:t>26.04.2025 – </a:t>
            </a:r>
            <a:r>
              <a:rPr lang="de-DE" sz="2800" dirty="0" smtClean="0">
                <a:latin typeface="Bell MT" panose="02020503060305020303" pitchFamily="18" charset="0"/>
              </a:rPr>
              <a:t>18.05.2025 </a:t>
            </a:r>
            <a:br>
              <a:rPr lang="de-DE" sz="2800" dirty="0" smtClean="0">
                <a:latin typeface="Bell MT" panose="02020503060305020303" pitchFamily="18" charset="0"/>
              </a:rPr>
            </a:br>
            <a:r>
              <a:rPr lang="de-DE" sz="2000" dirty="0" smtClean="0">
                <a:latin typeface="Bell MT" panose="02020503060305020303" pitchFamily="18" charset="0"/>
              </a:rPr>
              <a:t>Vernissage am </a:t>
            </a:r>
            <a:endParaRPr lang="de-DE" sz="2000" dirty="0">
              <a:latin typeface="Bell MT" panose="02020503060305020303" pitchFamily="18" charset="0"/>
            </a:endParaRPr>
          </a:p>
        </p:txBody>
      </p:sp>
      <p:pic>
        <p:nvPicPr>
          <p:cNvPr id="17" name="Grafik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3636" y="2493917"/>
            <a:ext cx="5565029" cy="4113282"/>
          </a:xfrm>
          <a:prstGeom prst="rect">
            <a:avLst/>
          </a:prstGeom>
        </p:spPr>
      </p:pic>
      <p:pic>
        <p:nvPicPr>
          <p:cNvPr id="16" name="Grafik 15"/>
          <p:cNvPicPr/>
          <p:nvPr/>
        </p:nvPicPr>
        <p:blipFill>
          <a:blip r:embed="rId3"/>
          <a:stretch>
            <a:fillRect/>
          </a:stretch>
        </p:blipFill>
        <p:spPr>
          <a:xfrm>
            <a:off x="529182" y="1617617"/>
            <a:ext cx="4250736" cy="4113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478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6221" y="577078"/>
            <a:ext cx="3657327" cy="3674882"/>
          </a:xfrm>
          <a:prstGeom prst="rect">
            <a:avLst/>
          </a:prstGeom>
        </p:spPr>
      </p:pic>
      <p:sp>
        <p:nvSpPr>
          <p:cNvPr id="3" name="Textplatzhalter 2"/>
          <p:cNvSpPr>
            <a:spLocks noGrp="1"/>
          </p:cNvSpPr>
          <p:nvPr>
            <p:ph type="body" sz="half" idx="2"/>
          </p:nvPr>
        </p:nvSpPr>
        <p:spPr>
          <a:xfrm>
            <a:off x="814939" y="3479316"/>
            <a:ext cx="10484824" cy="1358296"/>
          </a:xfrm>
        </p:spPr>
        <p:txBody>
          <a:bodyPr/>
          <a:lstStyle/>
          <a:p>
            <a:endParaRPr lang="de-DE" dirty="0" smtClean="0"/>
          </a:p>
          <a:p>
            <a:r>
              <a:rPr lang="de-DE" sz="24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auhaus 93" panose="04030905020B02020C02" pitchFamily="82" charset="0"/>
              </a:rPr>
              <a:t>	</a:t>
            </a:r>
            <a:endParaRPr lang="de-DE" sz="2400" dirty="0">
              <a:solidFill>
                <a:srgbClr val="7030A0"/>
              </a:solidFill>
              <a:latin typeface="Bauhaus 93" panose="04030905020B02020C02" pitchFamily="82" charset="0"/>
            </a:endParaRP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943" y="577078"/>
            <a:ext cx="3356392" cy="3674882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>
          <a:xfrm>
            <a:off x="8192419" y="2516898"/>
            <a:ext cx="36643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de-DE" dirty="0">
                <a:solidFill>
                  <a:srgbClr val="7030A0"/>
                </a:solidFill>
                <a:latin typeface="Bauhaus 93" panose="04030905020B02020C02" pitchFamily="82" charset="0"/>
              </a:rPr>
              <a:t>Kunstausstellung Lena </a:t>
            </a:r>
            <a:r>
              <a:rPr lang="de-DE" dirty="0" smtClean="0">
                <a:solidFill>
                  <a:srgbClr val="7030A0"/>
                </a:solidFill>
                <a:latin typeface="Bauhaus 93" panose="04030905020B02020C02" pitchFamily="82" charset="0"/>
              </a:rPr>
              <a:t>Schneider 21.05.2025 – 15.06.2025 Vernissage am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95094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de-DE" sz="3200" dirty="0" smtClean="0">
                <a:solidFill>
                  <a:srgbClr val="0000FF"/>
                </a:solidFill>
                <a:latin typeface="Forte" panose="03060902040502070203" pitchFamily="66" charset="0"/>
              </a:rPr>
              <a:t>Antonina </a:t>
            </a:r>
            <a:r>
              <a:rPr lang="de-DE" sz="3200" dirty="0" err="1" smtClean="0">
                <a:solidFill>
                  <a:srgbClr val="0000FF"/>
                </a:solidFill>
                <a:latin typeface="Forte" panose="03060902040502070203" pitchFamily="66" charset="0"/>
              </a:rPr>
              <a:t>Pezhemska</a:t>
            </a:r>
            <a:r>
              <a:rPr lang="de-DE" sz="3200" dirty="0" smtClean="0">
                <a:latin typeface="Forte" panose="03060902040502070203" pitchFamily="66" charset="0"/>
              </a:rPr>
              <a:t/>
            </a:r>
            <a:br>
              <a:rPr lang="de-DE" sz="3200" dirty="0" smtClean="0">
                <a:latin typeface="Forte" panose="03060902040502070203" pitchFamily="66" charset="0"/>
              </a:rPr>
            </a:br>
            <a:r>
              <a:rPr lang="de-DE" sz="3200" dirty="0" smtClean="0">
                <a:latin typeface="Forte" panose="03060902040502070203" pitchFamily="66" charset="0"/>
              </a:rPr>
              <a:t>				</a:t>
            </a:r>
            <a:r>
              <a:rPr lang="de-DE" sz="3200" dirty="0" smtClean="0">
                <a:solidFill>
                  <a:srgbClr val="FFC000"/>
                </a:solidFill>
                <a:latin typeface="Forte" panose="03060902040502070203" pitchFamily="66" charset="0"/>
              </a:rPr>
              <a:t>18.06.2025 </a:t>
            </a:r>
            <a:r>
              <a:rPr lang="de-DE" sz="3200" dirty="0" smtClean="0">
                <a:solidFill>
                  <a:srgbClr val="FFC000"/>
                </a:solidFill>
                <a:latin typeface="Forte" panose="03060902040502070203" pitchFamily="66" charset="0"/>
              </a:rPr>
              <a:t>– 13.07.2025 </a:t>
            </a:r>
            <a:endParaRPr lang="de-DE" sz="3200" dirty="0">
              <a:solidFill>
                <a:srgbClr val="FFC000"/>
              </a:solidFill>
              <a:latin typeface="Forte" panose="03060902040502070203" pitchFamily="66" charset="0"/>
            </a:endParaRPr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544566" y="2193924"/>
            <a:ext cx="4554434" cy="4024313"/>
          </a:xfrm>
          <a:prstGeom prst="rect">
            <a:avLst/>
          </a:prstGeom>
        </p:spPr>
      </p:pic>
      <p:pic>
        <p:nvPicPr>
          <p:cNvPr id="5" name="Inhaltsplatzhalter 4"/>
          <p:cNvPicPr>
            <a:picLocks noGrp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895483" y="2193923"/>
            <a:ext cx="4932052" cy="4024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4948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half" idx="2"/>
          </p:nvPr>
        </p:nvSpPr>
        <p:spPr>
          <a:xfrm rot="10800000" flipV="1">
            <a:off x="7581322" y="278675"/>
            <a:ext cx="4253626" cy="4788948"/>
          </a:xfrm>
        </p:spPr>
        <p:txBody>
          <a:bodyPr>
            <a:normAutofit/>
          </a:bodyPr>
          <a:lstStyle/>
          <a:p>
            <a:pPr algn="ctr"/>
            <a:r>
              <a:rPr lang="de-DE" sz="5000" b="1" dirty="0" smtClean="0">
                <a:solidFill>
                  <a:srgbClr val="0000FF"/>
                </a:solidFill>
                <a:latin typeface="Castellar" panose="020A0402060406010301" pitchFamily="18" charset="0"/>
              </a:rPr>
              <a:t>14.07.2025 </a:t>
            </a:r>
          </a:p>
          <a:p>
            <a:pPr algn="ctr"/>
            <a:r>
              <a:rPr lang="de-DE" sz="5000" b="1" dirty="0" smtClean="0">
                <a:solidFill>
                  <a:srgbClr val="0000FF"/>
                </a:solidFill>
                <a:latin typeface="Castellar" panose="020A0402060406010301" pitchFamily="18" charset="0"/>
              </a:rPr>
              <a:t>– </a:t>
            </a:r>
          </a:p>
          <a:p>
            <a:pPr algn="ctr"/>
            <a:r>
              <a:rPr lang="de-DE" sz="5000" b="1" dirty="0" smtClean="0">
                <a:solidFill>
                  <a:srgbClr val="0000FF"/>
                </a:solidFill>
                <a:latin typeface="Castellar" panose="020A0402060406010301" pitchFamily="18" charset="0"/>
              </a:rPr>
              <a:t>24.08.2025 </a:t>
            </a:r>
            <a:endParaRPr lang="de-DE" sz="5000" b="1" dirty="0">
              <a:solidFill>
                <a:srgbClr val="0000FF"/>
              </a:solidFill>
              <a:latin typeface="Castellar" panose="020A0402060406010301" pitchFamily="18" charset="0"/>
            </a:endParaRPr>
          </a:p>
        </p:txBody>
      </p:sp>
      <p:pic>
        <p:nvPicPr>
          <p:cNvPr id="2050" name="Picture 2" descr="https://images.squarespace-cdn.com/content/v1/6516aaff90d03b22a940645d/161d6308-ad84-4c0a-b521-2e5f0ee8e61c/Sommerpau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34" y="278674"/>
            <a:ext cx="6963937" cy="379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48814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096108" y="-573740"/>
            <a:ext cx="2943492" cy="7503458"/>
          </a:xfrm>
        </p:spPr>
        <p:txBody>
          <a:bodyPr>
            <a:normAutofit/>
          </a:bodyPr>
          <a:lstStyle/>
          <a:p>
            <a:r>
              <a:rPr lang="de-DE" sz="2400" dirty="0" smtClean="0"/>
              <a:t>Veranstaltung </a:t>
            </a:r>
            <a:br>
              <a:rPr lang="de-DE" sz="2400" dirty="0" smtClean="0"/>
            </a:br>
            <a:r>
              <a:rPr lang="de-DE" sz="2400" b="1" dirty="0" smtClean="0">
                <a:solidFill>
                  <a:srgbClr val="00B050"/>
                </a:solidFill>
              </a:rPr>
              <a:t>„Center Court“</a:t>
            </a:r>
            <a:br>
              <a:rPr lang="de-DE" sz="2400" b="1" dirty="0" smtClean="0">
                <a:solidFill>
                  <a:srgbClr val="00B050"/>
                </a:solidFill>
              </a:rPr>
            </a:b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sz="1900" b="1" dirty="0" smtClean="0"/>
              <a:t>25.08.2025 - 31.08.2025</a:t>
            </a:r>
            <a:br>
              <a:rPr lang="de-DE" sz="1900" b="1" dirty="0" smtClean="0"/>
            </a:br>
            <a:r>
              <a:rPr lang="de-DE" sz="1900" b="1" dirty="0"/>
              <a:t/>
            </a:r>
            <a:br>
              <a:rPr lang="de-DE" sz="1900" b="1" dirty="0"/>
            </a:br>
            <a:r>
              <a:rPr lang="de-DE" sz="2400" dirty="0" smtClean="0"/>
              <a:t> </a:t>
            </a:r>
            <a:br>
              <a:rPr lang="de-DE" sz="2400" dirty="0" smtClean="0"/>
            </a:br>
            <a:r>
              <a:rPr lang="de-DE" sz="2400" dirty="0" smtClean="0"/>
              <a:t>Stefan </a:t>
            </a:r>
            <a:r>
              <a:rPr lang="de-DE" sz="2400" dirty="0" err="1" smtClean="0"/>
              <a:t>mießeler</a:t>
            </a: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sz="2400" dirty="0" smtClean="0">
                <a:latin typeface="Bauhaus 93" panose="04030905020B02020C02" pitchFamily="82" charset="0"/>
              </a:rPr>
              <a:t>In </a:t>
            </a:r>
            <a:br>
              <a:rPr lang="de-DE" sz="2400" dirty="0" smtClean="0">
                <a:latin typeface="Bauhaus 93" panose="04030905020B02020C02" pitchFamily="82" charset="0"/>
              </a:rPr>
            </a:br>
            <a:r>
              <a:rPr lang="de-DE" sz="2400" dirty="0" err="1" smtClean="0">
                <a:solidFill>
                  <a:srgbClr val="00B050"/>
                </a:solidFill>
                <a:latin typeface="Bauhaus 93" panose="04030905020B02020C02" pitchFamily="82" charset="0"/>
              </a:rPr>
              <a:t>center</a:t>
            </a:r>
            <a:r>
              <a:rPr lang="de-DE" sz="2400" dirty="0" smtClean="0">
                <a:solidFill>
                  <a:srgbClr val="00B050"/>
                </a:solidFill>
                <a:latin typeface="Bauhaus 93" panose="04030905020B02020C02" pitchFamily="82" charset="0"/>
              </a:rPr>
              <a:t> </a:t>
            </a:r>
            <a:r>
              <a:rPr lang="de-DE" sz="2400" dirty="0" err="1" smtClean="0">
                <a:solidFill>
                  <a:srgbClr val="00B050"/>
                </a:solidFill>
                <a:latin typeface="Bauhaus 93" panose="04030905020B02020C02" pitchFamily="82" charset="0"/>
              </a:rPr>
              <a:t>court</a:t>
            </a:r>
            <a:r>
              <a:rPr lang="de-DE" sz="2400" dirty="0" smtClean="0">
                <a:solidFill>
                  <a:srgbClr val="00B050"/>
                </a:solidFill>
                <a:latin typeface="Bauhaus 93" panose="04030905020B02020C02" pitchFamily="82" charset="0"/>
              </a:rPr>
              <a:t> </a:t>
            </a:r>
            <a:r>
              <a:rPr lang="de-DE" sz="2400" dirty="0" smtClean="0">
                <a:latin typeface="Bauhaus 93" panose="04030905020B02020C02" pitchFamily="82" charset="0"/>
              </a:rPr>
              <a:t>wird </a:t>
            </a:r>
            <a:br>
              <a:rPr lang="de-DE" sz="2400" dirty="0" smtClean="0">
                <a:latin typeface="Bauhaus 93" panose="04030905020B02020C02" pitchFamily="82" charset="0"/>
              </a:rPr>
            </a:br>
            <a:r>
              <a:rPr lang="de-DE" sz="2400" dirty="0" smtClean="0">
                <a:latin typeface="Bauhaus 93" panose="04030905020B02020C02" pitchFamily="82" charset="0"/>
              </a:rPr>
              <a:t>der </a:t>
            </a:r>
            <a:br>
              <a:rPr lang="de-DE" sz="2400" dirty="0" smtClean="0">
                <a:latin typeface="Bauhaus 93" panose="04030905020B02020C02" pitchFamily="82" charset="0"/>
              </a:rPr>
            </a:br>
            <a:r>
              <a:rPr lang="de-DE" sz="2400" dirty="0" err="1" smtClean="0">
                <a:latin typeface="Bauhaus 93" panose="04030905020B02020C02" pitchFamily="82" charset="0"/>
              </a:rPr>
              <a:t>brackweder</a:t>
            </a:r>
            <a:r>
              <a:rPr lang="de-DE" sz="2400" dirty="0" smtClean="0">
                <a:latin typeface="Bauhaus 93" panose="04030905020B02020C02" pitchFamily="82" charset="0"/>
              </a:rPr>
              <a:t> </a:t>
            </a:r>
            <a:r>
              <a:rPr lang="de-DE" sz="2400" dirty="0" err="1" smtClean="0">
                <a:latin typeface="Bauhaus 93" panose="04030905020B02020C02" pitchFamily="82" charset="0"/>
              </a:rPr>
              <a:t>pavillon</a:t>
            </a:r>
            <a:r>
              <a:rPr lang="de-DE" sz="2400" dirty="0" smtClean="0">
                <a:latin typeface="Bauhaus 93" panose="04030905020B02020C02" pitchFamily="82" charset="0"/>
              </a:rPr>
              <a:t> </a:t>
            </a:r>
            <a:br>
              <a:rPr lang="de-DE" sz="2400" dirty="0" smtClean="0">
                <a:latin typeface="Bauhaus 93" panose="04030905020B02020C02" pitchFamily="82" charset="0"/>
              </a:rPr>
            </a:br>
            <a:r>
              <a:rPr lang="de-DE" sz="2400" dirty="0" smtClean="0">
                <a:latin typeface="Bauhaus 93" panose="04030905020B02020C02" pitchFamily="82" charset="0"/>
              </a:rPr>
              <a:t>zum </a:t>
            </a:r>
            <a:br>
              <a:rPr lang="de-DE" sz="2400" dirty="0" smtClean="0">
                <a:latin typeface="Bauhaus 93" panose="04030905020B02020C02" pitchFamily="82" charset="0"/>
              </a:rPr>
            </a:br>
            <a:r>
              <a:rPr lang="de-DE" sz="2400" dirty="0" err="1" smtClean="0">
                <a:latin typeface="Bauhaus 93" panose="04030905020B02020C02" pitchFamily="82" charset="0"/>
              </a:rPr>
              <a:t>tennisplatz</a:t>
            </a:r>
            <a:r>
              <a:rPr lang="de-DE" sz="2400" dirty="0" smtClean="0">
                <a:latin typeface="Bauhaus 93" panose="04030905020B02020C02" pitchFamily="82" charset="0"/>
              </a:rPr>
              <a:t>! </a:t>
            </a:r>
            <a:endParaRPr lang="de-DE" sz="2400" dirty="0">
              <a:latin typeface="Bauhaus 93" panose="04030905020B02020C02" pitchFamily="82" charset="0"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506" y="1586753"/>
            <a:ext cx="8970602" cy="431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3746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28800" y="1027611"/>
            <a:ext cx="10363200" cy="1027612"/>
          </a:xfrm>
        </p:spPr>
        <p:txBody>
          <a:bodyPr>
            <a:normAutofit fontScale="90000"/>
          </a:bodyPr>
          <a:lstStyle/>
          <a:p>
            <a:r>
              <a:rPr lang="de-DE" sz="6000" dirty="0" smtClean="0">
                <a:solidFill>
                  <a:srgbClr val="C00000"/>
                </a:solidFill>
                <a:latin typeface="Broadway" panose="04040905080B02020502" pitchFamily="82" charset="0"/>
              </a:rPr>
              <a:t>„K ö r p e r“	 </a:t>
            </a:r>
            <a:r>
              <a:rPr lang="de-DE" dirty="0" err="1" smtClean="0">
                <a:latin typeface="Broadway" panose="04040905080B02020502" pitchFamily="82" charset="0"/>
              </a:rPr>
              <a:t>katja</a:t>
            </a:r>
            <a:r>
              <a:rPr lang="de-DE" dirty="0" smtClean="0">
                <a:latin typeface="Broadway" panose="04040905080B02020502" pitchFamily="82" charset="0"/>
              </a:rPr>
              <a:t> </a:t>
            </a:r>
            <a:r>
              <a:rPr lang="de-DE" dirty="0" err="1" smtClean="0">
                <a:latin typeface="Broadway" panose="04040905080B02020502" pitchFamily="82" charset="0"/>
              </a:rPr>
              <a:t>gutmann</a:t>
            </a:r>
            <a:r>
              <a:rPr lang="de-DE" dirty="0" smtClean="0">
                <a:latin typeface="Broadway" panose="04040905080B02020502" pitchFamily="82" charset="0"/>
              </a:rPr>
              <a:t/>
            </a:r>
            <a:br>
              <a:rPr lang="de-DE" dirty="0" smtClean="0">
                <a:latin typeface="Broadway" panose="04040905080B02020502" pitchFamily="82" charset="0"/>
              </a:rPr>
            </a:br>
            <a:r>
              <a:rPr lang="de-DE" dirty="0" smtClean="0">
                <a:latin typeface="Broadway" panose="04040905080B02020502" pitchFamily="82" charset="0"/>
              </a:rPr>
              <a:t>04.09.2025 – 28.09.2025</a:t>
            </a:r>
            <a:endParaRPr lang="de-DE" dirty="0">
              <a:latin typeface="Broadway" panose="04040905080B02020502" pitchFamily="82" charset="0"/>
            </a:endParaRPr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799" y="2375718"/>
            <a:ext cx="3107582" cy="4249606"/>
          </a:xfrm>
        </p:spPr>
      </p:pic>
      <p:pic>
        <p:nvPicPr>
          <p:cNvPr id="6" name="Inhaltsplatzhalt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616" y="2377440"/>
            <a:ext cx="4318122" cy="4247884"/>
          </a:xfr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934" y="2375718"/>
            <a:ext cx="2751129" cy="424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9172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2347" y="981937"/>
            <a:ext cx="2934787" cy="3351706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67323" y="1461477"/>
            <a:ext cx="3483614" cy="2872166"/>
          </a:xfrm>
        </p:spPr>
        <p:txBody>
          <a:bodyPr>
            <a:noAutofit/>
          </a:bodyPr>
          <a:lstStyle/>
          <a:p>
            <a:pPr algn="ctr"/>
            <a:r>
              <a:rPr lang="de-DE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  <a:t>Ingrid rafael</a:t>
            </a:r>
            <a:r>
              <a:rPr lang="de-DE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  <a:t/>
            </a:r>
            <a:br>
              <a:rPr lang="de-DE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</a:br>
            <a:r>
              <a:rPr lang="de-DE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  <a:t> </a:t>
            </a:r>
            <a:br>
              <a:rPr lang="de-DE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</a:br>
            <a:r>
              <a:rPr lang="de-DE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  <a:t>02.10.2025 - 26.10.2025</a:t>
            </a:r>
            <a:r>
              <a:rPr lang="de-DE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  <a:t/>
            </a:r>
            <a:br>
              <a:rPr lang="de-DE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</a:br>
            <a:r>
              <a:rPr lang="de-DE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  <a:t/>
            </a:r>
            <a:br>
              <a:rPr lang="de-DE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</a:br>
            <a:r>
              <a:rPr lang="de-DE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radley Hand ITC" panose="03070402050302030203" pitchFamily="66" charset="0"/>
              </a:rPr>
              <a:t>Vernissage am </a:t>
            </a:r>
            <a:r>
              <a:rPr lang="de-DE" sz="2000" dirty="0" smtClean="0">
                <a:solidFill>
                  <a:srgbClr val="7030A0"/>
                </a:solidFill>
              </a:rPr>
              <a:t/>
            </a:r>
            <a:br>
              <a:rPr lang="de-DE" sz="2000" dirty="0" smtClean="0">
                <a:solidFill>
                  <a:srgbClr val="7030A0"/>
                </a:solidFill>
              </a:rPr>
            </a:br>
            <a:r>
              <a:rPr lang="de-DE" sz="2000" dirty="0">
                <a:solidFill>
                  <a:srgbClr val="7030A0"/>
                </a:solidFill>
              </a:rPr>
              <a:t/>
            </a:r>
            <a:br>
              <a:rPr lang="de-DE" sz="2000" dirty="0">
                <a:solidFill>
                  <a:srgbClr val="7030A0"/>
                </a:solidFill>
              </a:rPr>
            </a:br>
            <a:r>
              <a:rPr lang="de-DE" sz="2000" dirty="0" smtClean="0">
                <a:solidFill>
                  <a:srgbClr val="7030A0"/>
                </a:solidFill>
              </a:rPr>
              <a:t/>
            </a:r>
            <a:br>
              <a:rPr lang="de-DE" sz="2000" dirty="0" smtClean="0">
                <a:solidFill>
                  <a:srgbClr val="7030A0"/>
                </a:solidFill>
              </a:rPr>
            </a:br>
            <a:endParaRPr lang="de-DE" sz="2000" dirty="0">
              <a:solidFill>
                <a:srgbClr val="7030A0"/>
              </a:solidFill>
            </a:endParaRP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5065" y="981937"/>
            <a:ext cx="4734751" cy="3351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9636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0202" y="2522304"/>
            <a:ext cx="9591675" cy="3600450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5173786" y="828431"/>
            <a:ext cx="56036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 smtClean="0">
                <a:solidFill>
                  <a:srgbClr val="FF9933"/>
                </a:solidFill>
                <a:latin typeface="Bernard MT Condensed" panose="02050806060905020404" pitchFamily="18" charset="0"/>
              </a:rPr>
              <a:t>Birgit Böcker</a:t>
            </a:r>
          </a:p>
          <a:p>
            <a:r>
              <a:rPr lang="de-DE" sz="2000" dirty="0" smtClean="0">
                <a:latin typeface="Bernard MT Condensed" panose="02050806060905020404" pitchFamily="18" charset="0"/>
              </a:rPr>
              <a:t>				30.10.2025 – 23.11.2025</a:t>
            </a:r>
          </a:p>
          <a:p>
            <a:endParaRPr lang="de-DE" sz="2000" dirty="0" smtClean="0">
              <a:latin typeface="Bernard MT Condensed" panose="02050806060905020404" pitchFamily="18" charset="0"/>
            </a:endParaRPr>
          </a:p>
          <a:p>
            <a:r>
              <a:rPr lang="de-DE" sz="2000" dirty="0" smtClean="0">
                <a:latin typeface="Bernard MT Condensed" panose="02050806060905020404" pitchFamily="18" charset="0"/>
              </a:rPr>
              <a:t>					Vernissage am </a:t>
            </a:r>
            <a:endParaRPr lang="de-DE" sz="2000" dirty="0">
              <a:latin typeface="Bernard MT Condensed" panose="020508060609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122743"/>
      </p:ext>
    </p:extLst>
  </p:cSld>
  <p:clrMapOvr>
    <a:masterClrMapping/>
  </p:clrMapOvr>
</p:sld>
</file>

<file path=ppt/theme/theme1.xml><?xml version="1.0" encoding="utf-8"?>
<a:theme xmlns:a="http://schemas.openxmlformats.org/drawingml/2006/main" name="Kondensstreifen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TM04033937[[fn=Kondensstreifen ]]</Template>
  <TotalTime>0</TotalTime>
  <Words>222</Words>
  <Application>Microsoft Office PowerPoint</Application>
  <PresentationFormat>Breitbild</PresentationFormat>
  <Paragraphs>44</Paragraphs>
  <Slides>14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30" baseType="lpstr">
      <vt:lpstr>72 Condensed</vt:lpstr>
      <vt:lpstr>72 Monospace</vt:lpstr>
      <vt:lpstr>Agency FB</vt:lpstr>
      <vt:lpstr>Arial</vt:lpstr>
      <vt:lpstr>Bauhaus 93</vt:lpstr>
      <vt:lpstr>Bell MT</vt:lpstr>
      <vt:lpstr>Bernard MT Condensed</vt:lpstr>
      <vt:lpstr>Bradley Hand ITC</vt:lpstr>
      <vt:lpstr>Broadway</vt:lpstr>
      <vt:lpstr>Calibri</vt:lpstr>
      <vt:lpstr>Castellar</vt:lpstr>
      <vt:lpstr>Century Gothic</vt:lpstr>
      <vt:lpstr>DalleSet-Regular</vt:lpstr>
      <vt:lpstr>Forte</vt:lpstr>
      <vt:lpstr>Times New Roman</vt:lpstr>
      <vt:lpstr>Kondensstreifen</vt:lpstr>
      <vt:lpstr>KunstAusStellungen 2025</vt:lpstr>
      <vt:lpstr>Berufskolleg Senne  15.01.2025 – 26.01.2025  Vernissage am</vt:lpstr>
      <vt:lpstr>PowerPoint-Präsentation</vt:lpstr>
      <vt:lpstr>PowerPoint-Präsentation</vt:lpstr>
      <vt:lpstr>Ausstellung von christian Grube  Günter Frecksmeier künstler</vt:lpstr>
      <vt:lpstr>Ausstellung von christian Grube  wolfgang beckmann künstler</vt:lpstr>
      <vt:lpstr>Sandra kantzios 26.04.2025 – 18.05.2025  Vernissage am </vt:lpstr>
      <vt:lpstr>PowerPoint-Präsentation</vt:lpstr>
      <vt:lpstr>Antonina Pezhemska     18.06.2025 – 13.07.2025 </vt:lpstr>
      <vt:lpstr>PowerPoint-Präsentation</vt:lpstr>
      <vt:lpstr>Veranstaltung  „Center Court“  25.08.2025 - 31.08.2025    Stefan mießeler  In  center court wird  der  brackweder pavillon  zum  tennisplatz! </vt:lpstr>
      <vt:lpstr>„K ö r p e r“  katja gutmann 04.09.2025 – 28.09.2025</vt:lpstr>
      <vt:lpstr>Ingrid rafael   02.10.2025 - 26.10.2025  Vernissage am    </vt:lpstr>
      <vt:lpstr>PowerPoint-Präsentation</vt:lpstr>
    </vt:vector>
  </TitlesOfParts>
  <Company>S. Bielefeld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KunstAusStellungen 2025</dc:title>
  <dc:creator>Jandt, Sabine (161.1)</dc:creator>
  <cp:lastModifiedBy>Jandt, Sabine (161.1)</cp:lastModifiedBy>
  <cp:revision>53</cp:revision>
  <dcterms:created xsi:type="dcterms:W3CDTF">2024-04-30T06:18:34Z</dcterms:created>
  <dcterms:modified xsi:type="dcterms:W3CDTF">2024-11-28T10:24:21Z</dcterms:modified>
</cp:coreProperties>
</file>