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322" r:id="rId4"/>
    <p:sldId id="259" r:id="rId5"/>
    <p:sldId id="304" r:id="rId6"/>
    <p:sldId id="305" r:id="rId7"/>
    <p:sldId id="306" r:id="rId8"/>
    <p:sldId id="312" r:id="rId9"/>
    <p:sldId id="303" r:id="rId10"/>
    <p:sldId id="318" r:id="rId11"/>
    <p:sldId id="310" r:id="rId12"/>
    <p:sldId id="319" r:id="rId13"/>
    <p:sldId id="320" r:id="rId1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7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82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c2acd48e09895629" providerId="LiveId" clId="{F923BFF0-599B-48D7-A979-54312EE07B5E}"/>
    <pc:docChg chg="undo custSel addSld delSld modSld sldOrd">
      <pc:chgData name="" userId="c2acd48e09895629" providerId="LiveId" clId="{F923BFF0-599B-48D7-A979-54312EE07B5E}" dt="2023-08-01T07:24:01.530" v="8680" actId="20577"/>
      <pc:docMkLst>
        <pc:docMk/>
      </pc:docMkLst>
      <pc:sldChg chg="modSp">
        <pc:chgData name="" userId="c2acd48e09895629" providerId="LiveId" clId="{F923BFF0-599B-48D7-A979-54312EE07B5E}" dt="2023-08-01T06:25:29.236" v="8591" actId="1036"/>
        <pc:sldMkLst>
          <pc:docMk/>
          <pc:sldMk cId="1207022421" sldId="256"/>
        </pc:sldMkLst>
        <pc:spChg chg="mod">
          <ac:chgData name="" userId="c2acd48e09895629" providerId="LiveId" clId="{F923BFF0-599B-48D7-A979-54312EE07B5E}" dt="2023-07-19T08:08:04.168" v="4895" actId="20577"/>
          <ac:spMkLst>
            <pc:docMk/>
            <pc:sldMk cId="1207022421" sldId="256"/>
            <ac:spMk id="6" creationId="{2782FAB7-977F-4604-B4AE-0E778AF4C850}"/>
          </ac:spMkLst>
        </pc:spChg>
        <pc:picChg chg="mod">
          <ac:chgData name="" userId="c2acd48e09895629" providerId="LiveId" clId="{F923BFF0-599B-48D7-A979-54312EE07B5E}" dt="2023-08-01T06:25:29.236" v="8591" actId="1036"/>
          <ac:picMkLst>
            <pc:docMk/>
            <pc:sldMk cId="1207022421" sldId="256"/>
            <ac:picMk id="8" creationId="{E9366CE8-B2AB-490C-8FA9-915A90AD5CE5}"/>
          </ac:picMkLst>
        </pc:picChg>
      </pc:sldChg>
      <pc:sldChg chg="addSp delSp modSp add">
        <pc:chgData name="" userId="c2acd48e09895629" providerId="LiveId" clId="{F923BFF0-599B-48D7-A979-54312EE07B5E}" dt="2023-07-18T12:35:07.317" v="59" actId="1076"/>
        <pc:sldMkLst>
          <pc:docMk/>
          <pc:sldMk cId="1387660890" sldId="257"/>
        </pc:sldMkLst>
        <pc:spChg chg="mod">
          <ac:chgData name="" userId="c2acd48e09895629" providerId="LiveId" clId="{F923BFF0-599B-48D7-A979-54312EE07B5E}" dt="2023-07-18T12:17:53.657" v="14" actId="113"/>
          <ac:spMkLst>
            <pc:docMk/>
            <pc:sldMk cId="1387660890" sldId="257"/>
            <ac:spMk id="2" creationId="{2B538364-3550-4800-BA23-E5645FFDE59F}"/>
          </ac:spMkLst>
        </pc:spChg>
        <pc:spChg chg="del">
          <ac:chgData name="" userId="c2acd48e09895629" providerId="LiveId" clId="{F923BFF0-599B-48D7-A979-54312EE07B5E}" dt="2023-07-18T12:18:17.183" v="15" actId="478"/>
          <ac:spMkLst>
            <pc:docMk/>
            <pc:sldMk cId="1387660890" sldId="257"/>
            <ac:spMk id="3" creationId="{85F3A825-1EF6-4402-8A68-0B6A46864311}"/>
          </ac:spMkLst>
        </pc:spChg>
        <pc:picChg chg="add mod modCrop">
          <ac:chgData name="" userId="c2acd48e09895629" providerId="LiveId" clId="{F923BFF0-599B-48D7-A979-54312EE07B5E}" dt="2023-07-18T12:21:27.891" v="51" actId="1076"/>
          <ac:picMkLst>
            <pc:docMk/>
            <pc:sldMk cId="1387660890" sldId="257"/>
            <ac:picMk id="4" creationId="{1593C7FA-69F8-4D07-886C-A8CAA3E559AE}"/>
          </ac:picMkLst>
        </pc:picChg>
        <pc:picChg chg="add del mod modCrop">
          <ac:chgData name="" userId="c2acd48e09895629" providerId="LiveId" clId="{F923BFF0-599B-48D7-A979-54312EE07B5E}" dt="2023-07-18T12:19:37.667" v="32" actId="478"/>
          <ac:picMkLst>
            <pc:docMk/>
            <pc:sldMk cId="1387660890" sldId="257"/>
            <ac:picMk id="5" creationId="{DCE4E2AD-48B0-497F-9CFB-7A60DE289A6D}"/>
          </ac:picMkLst>
        </pc:picChg>
        <pc:picChg chg="add mod modCrop">
          <ac:chgData name="" userId="c2acd48e09895629" providerId="LiveId" clId="{F923BFF0-599B-48D7-A979-54312EE07B5E}" dt="2023-07-18T12:21:37.672" v="54" actId="1076"/>
          <ac:picMkLst>
            <pc:docMk/>
            <pc:sldMk cId="1387660890" sldId="257"/>
            <ac:picMk id="6" creationId="{9FFF925A-8CD4-453E-B1FA-6037D3D1FDD3}"/>
          </ac:picMkLst>
        </pc:picChg>
        <pc:picChg chg="add mod modCrop">
          <ac:chgData name="" userId="c2acd48e09895629" providerId="LiveId" clId="{F923BFF0-599B-48D7-A979-54312EE07B5E}" dt="2023-07-18T12:21:44.047" v="56" actId="14100"/>
          <ac:picMkLst>
            <pc:docMk/>
            <pc:sldMk cId="1387660890" sldId="257"/>
            <ac:picMk id="7" creationId="{8EFF2DF6-04A0-4664-968F-E2B6A3B82CF8}"/>
          </ac:picMkLst>
        </pc:picChg>
        <pc:picChg chg="add mod">
          <ac:chgData name="" userId="c2acd48e09895629" providerId="LiveId" clId="{F923BFF0-599B-48D7-A979-54312EE07B5E}" dt="2023-07-18T12:35:07.317" v="59" actId="1076"/>
          <ac:picMkLst>
            <pc:docMk/>
            <pc:sldMk cId="1387660890" sldId="257"/>
            <ac:picMk id="8" creationId="{2BAD9D24-B533-4D84-B633-A3B48F0CA0C7}"/>
          </ac:picMkLst>
        </pc:picChg>
      </pc:sldChg>
      <pc:sldChg chg="addSp delSp modSp add">
        <pc:chgData name="" userId="c2acd48e09895629" providerId="LiveId" clId="{F923BFF0-599B-48D7-A979-54312EE07B5E}" dt="2023-07-18T12:43:32.535" v="774" actId="20577"/>
        <pc:sldMkLst>
          <pc:docMk/>
          <pc:sldMk cId="678566216" sldId="258"/>
        </pc:sldMkLst>
        <pc:spChg chg="mod">
          <ac:chgData name="" userId="c2acd48e09895629" providerId="LiveId" clId="{F923BFF0-599B-48D7-A979-54312EE07B5E}" dt="2023-07-18T12:36:01.484" v="99" actId="20577"/>
          <ac:spMkLst>
            <pc:docMk/>
            <pc:sldMk cId="678566216" sldId="258"/>
            <ac:spMk id="2" creationId="{2B538364-3550-4800-BA23-E5645FFDE59F}"/>
          </ac:spMkLst>
        </pc:spChg>
        <pc:spChg chg="add mod">
          <ac:chgData name="" userId="c2acd48e09895629" providerId="LiveId" clId="{F923BFF0-599B-48D7-A979-54312EE07B5E}" dt="2023-07-18T12:43:32.535" v="774" actId="20577"/>
          <ac:spMkLst>
            <pc:docMk/>
            <pc:sldMk cId="678566216" sldId="258"/>
            <ac:spMk id="3" creationId="{63521F8F-E96B-42E4-9755-8EFDF14CC43B}"/>
          </ac:spMkLst>
        </pc:spChg>
        <pc:picChg chg="del">
          <ac:chgData name="" userId="c2acd48e09895629" providerId="LiveId" clId="{F923BFF0-599B-48D7-A979-54312EE07B5E}" dt="2023-07-18T12:36:02.292" v="100" actId="478"/>
          <ac:picMkLst>
            <pc:docMk/>
            <pc:sldMk cId="678566216" sldId="258"/>
            <ac:picMk id="4" creationId="{1593C7FA-69F8-4D07-886C-A8CAA3E559AE}"/>
          </ac:picMkLst>
        </pc:picChg>
        <pc:picChg chg="del">
          <ac:chgData name="" userId="c2acd48e09895629" providerId="LiveId" clId="{F923BFF0-599B-48D7-A979-54312EE07B5E}" dt="2023-07-18T12:36:02.994" v="101" actId="478"/>
          <ac:picMkLst>
            <pc:docMk/>
            <pc:sldMk cId="678566216" sldId="258"/>
            <ac:picMk id="6" creationId="{9FFF925A-8CD4-453E-B1FA-6037D3D1FDD3}"/>
          </ac:picMkLst>
        </pc:picChg>
        <pc:picChg chg="del">
          <ac:chgData name="" userId="c2acd48e09895629" providerId="LiveId" clId="{F923BFF0-599B-48D7-A979-54312EE07B5E}" dt="2023-07-18T12:36:03.440" v="102" actId="478"/>
          <ac:picMkLst>
            <pc:docMk/>
            <pc:sldMk cId="678566216" sldId="258"/>
            <ac:picMk id="7" creationId="{8EFF2DF6-04A0-4664-968F-E2B6A3B82CF8}"/>
          </ac:picMkLst>
        </pc:picChg>
      </pc:sldChg>
      <pc:sldChg chg="addSp modSp add">
        <pc:chgData name="" userId="c2acd48e09895629" providerId="LiveId" clId="{F923BFF0-599B-48D7-A979-54312EE07B5E}" dt="2023-07-25T10:15:23.187" v="7494" actId="20577"/>
        <pc:sldMkLst>
          <pc:docMk/>
          <pc:sldMk cId="2816068056" sldId="259"/>
        </pc:sldMkLst>
        <pc:spChg chg="mod">
          <ac:chgData name="" userId="c2acd48e09895629" providerId="LiveId" clId="{F923BFF0-599B-48D7-A979-54312EE07B5E}" dt="2023-07-18T12:43:48.574" v="789" actId="20577"/>
          <ac:spMkLst>
            <pc:docMk/>
            <pc:sldMk cId="2816068056" sldId="259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18T13:52:01.872" v="4088" actId="20577"/>
          <ac:spMkLst>
            <pc:docMk/>
            <pc:sldMk cId="2816068056" sldId="259"/>
            <ac:spMk id="3" creationId="{63521F8F-E96B-42E4-9755-8EFDF14CC43B}"/>
          </ac:spMkLst>
        </pc:spChg>
        <pc:spChg chg="add mod">
          <ac:chgData name="" userId="c2acd48e09895629" providerId="LiveId" clId="{F923BFF0-599B-48D7-A979-54312EE07B5E}" dt="2023-07-25T10:15:23.187" v="7494" actId="20577"/>
          <ac:spMkLst>
            <pc:docMk/>
            <pc:sldMk cId="2816068056" sldId="259"/>
            <ac:spMk id="5" creationId="{42D13B8E-DCE8-4D1E-B7B7-AB0A0B5517AC}"/>
          </ac:spMkLst>
        </pc:spChg>
        <pc:picChg chg="add mod">
          <ac:chgData name="" userId="c2acd48e09895629" providerId="LiveId" clId="{F923BFF0-599B-48D7-A979-54312EE07B5E}" dt="2023-07-25T10:14:22.521" v="7309" actId="14100"/>
          <ac:picMkLst>
            <pc:docMk/>
            <pc:sldMk cId="2816068056" sldId="259"/>
            <ac:picMk id="4" creationId="{7AC99B0D-4459-4D74-B363-FDCFA5A3A302}"/>
          </ac:picMkLst>
        </pc:picChg>
      </pc:sldChg>
      <pc:sldChg chg="addSp modSp add">
        <pc:chgData name="" userId="c2acd48e09895629" providerId="LiveId" clId="{F923BFF0-599B-48D7-A979-54312EE07B5E}" dt="2023-07-27T09:29:53.235" v="7737" actId="20577"/>
        <pc:sldMkLst>
          <pc:docMk/>
          <pc:sldMk cId="451922800" sldId="260"/>
        </pc:sldMkLst>
        <pc:spChg chg="mod">
          <ac:chgData name="" userId="c2acd48e09895629" providerId="LiveId" clId="{F923BFF0-599B-48D7-A979-54312EE07B5E}" dt="2023-07-18T12:44:08.831" v="832" actId="20577"/>
          <ac:spMkLst>
            <pc:docMk/>
            <pc:sldMk cId="451922800" sldId="260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27T09:29:53.235" v="7737" actId="20577"/>
          <ac:spMkLst>
            <pc:docMk/>
            <pc:sldMk cId="451922800" sldId="260"/>
            <ac:spMk id="3" creationId="{63521F8F-E96B-42E4-9755-8EFDF14CC43B}"/>
          </ac:spMkLst>
        </pc:spChg>
        <pc:picChg chg="add mod">
          <ac:chgData name="" userId="c2acd48e09895629" providerId="LiveId" clId="{F923BFF0-599B-48D7-A979-54312EE07B5E}" dt="2023-07-19T08:09:49.212" v="5168" actId="1076"/>
          <ac:picMkLst>
            <pc:docMk/>
            <pc:sldMk cId="451922800" sldId="260"/>
            <ac:picMk id="5" creationId="{61EFB211-0DDF-428B-BEF1-835B4A5C7316}"/>
          </ac:picMkLst>
        </pc:picChg>
      </pc:sldChg>
      <pc:sldChg chg="modSp add">
        <pc:chgData name="" userId="c2acd48e09895629" providerId="LiveId" clId="{F923BFF0-599B-48D7-A979-54312EE07B5E}" dt="2023-07-27T15:11:22.848" v="7894" actId="5793"/>
        <pc:sldMkLst>
          <pc:docMk/>
          <pc:sldMk cId="3742273315" sldId="261"/>
        </pc:sldMkLst>
        <pc:spChg chg="mod">
          <ac:chgData name="" userId="c2acd48e09895629" providerId="LiveId" clId="{F923BFF0-599B-48D7-A979-54312EE07B5E}" dt="2023-07-18T12:45:52.864" v="1144" actId="20577"/>
          <ac:spMkLst>
            <pc:docMk/>
            <pc:sldMk cId="3742273315" sldId="261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27T15:11:22.848" v="7894" actId="5793"/>
          <ac:spMkLst>
            <pc:docMk/>
            <pc:sldMk cId="3742273315" sldId="261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27T09:30:36.337" v="7742" actId="20578"/>
        <pc:sldMkLst>
          <pc:docMk/>
          <pc:sldMk cId="4210210796" sldId="262"/>
        </pc:sldMkLst>
        <pc:spChg chg="mod">
          <ac:chgData name="" userId="c2acd48e09895629" providerId="LiveId" clId="{F923BFF0-599B-48D7-A979-54312EE07B5E}" dt="2023-07-18T13:09:25.155" v="1587" actId="20577"/>
          <ac:spMkLst>
            <pc:docMk/>
            <pc:sldMk cId="4210210796" sldId="262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27T09:30:36.337" v="7742" actId="20578"/>
          <ac:spMkLst>
            <pc:docMk/>
            <pc:sldMk cId="4210210796" sldId="262"/>
            <ac:spMk id="3" creationId="{63521F8F-E96B-42E4-9755-8EFDF14CC43B}"/>
          </ac:spMkLst>
        </pc:spChg>
      </pc:sldChg>
      <pc:sldChg chg="addSp modSp add">
        <pc:chgData name="" userId="c2acd48e09895629" providerId="LiveId" clId="{F923BFF0-599B-48D7-A979-54312EE07B5E}" dt="2023-07-18T13:17:40.458" v="1977" actId="1076"/>
        <pc:sldMkLst>
          <pc:docMk/>
          <pc:sldMk cId="3086216120" sldId="263"/>
        </pc:sldMkLst>
        <pc:spChg chg="mod">
          <ac:chgData name="" userId="c2acd48e09895629" providerId="LiveId" clId="{F923BFF0-599B-48D7-A979-54312EE07B5E}" dt="2023-07-18T13:11:13.311" v="1866" actId="20577"/>
          <ac:spMkLst>
            <pc:docMk/>
            <pc:sldMk cId="3086216120" sldId="263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18T13:15:45.747" v="1974" actId="20577"/>
          <ac:spMkLst>
            <pc:docMk/>
            <pc:sldMk cId="3086216120" sldId="263"/>
            <ac:spMk id="3" creationId="{63521F8F-E96B-42E4-9755-8EFDF14CC43B}"/>
          </ac:spMkLst>
        </pc:spChg>
        <pc:picChg chg="add mod">
          <ac:chgData name="" userId="c2acd48e09895629" providerId="LiveId" clId="{F923BFF0-599B-48D7-A979-54312EE07B5E}" dt="2023-07-18T13:17:40.458" v="1977" actId="1076"/>
          <ac:picMkLst>
            <pc:docMk/>
            <pc:sldMk cId="3086216120" sldId="263"/>
            <ac:picMk id="1026" creationId="{7D67310F-66F0-4659-93A2-C8A49F8DFACC}"/>
          </ac:picMkLst>
        </pc:picChg>
      </pc:sldChg>
      <pc:sldChg chg="delSp modSp add">
        <pc:chgData name="" userId="c2acd48e09895629" providerId="LiveId" clId="{F923BFF0-599B-48D7-A979-54312EE07B5E}" dt="2023-08-01T07:24:01.530" v="8680" actId="20577"/>
        <pc:sldMkLst>
          <pc:docMk/>
          <pc:sldMk cId="700511239" sldId="264"/>
        </pc:sldMkLst>
        <pc:spChg chg="mod">
          <ac:chgData name="" userId="c2acd48e09895629" providerId="LiveId" clId="{F923BFF0-599B-48D7-A979-54312EE07B5E}" dt="2023-08-01T07:24:01.530" v="8680" actId="20577"/>
          <ac:spMkLst>
            <pc:docMk/>
            <pc:sldMk cId="700511239" sldId="264"/>
            <ac:spMk id="3" creationId="{63521F8F-E96B-42E4-9755-8EFDF14CC43B}"/>
          </ac:spMkLst>
        </pc:spChg>
        <pc:picChg chg="del">
          <ac:chgData name="" userId="c2acd48e09895629" providerId="LiveId" clId="{F923BFF0-599B-48D7-A979-54312EE07B5E}" dt="2023-07-18T13:32:54.986" v="2049" actId="478"/>
          <ac:picMkLst>
            <pc:docMk/>
            <pc:sldMk cId="700511239" sldId="264"/>
            <ac:picMk id="1026" creationId="{7D67310F-66F0-4659-93A2-C8A49F8DFACC}"/>
          </ac:picMkLst>
        </pc:picChg>
      </pc:sldChg>
      <pc:sldChg chg="modSp add">
        <pc:chgData name="" userId="c2acd48e09895629" providerId="LiveId" clId="{F923BFF0-599B-48D7-A979-54312EE07B5E}" dt="2023-07-18T13:35:36.117" v="2643" actId="20577"/>
        <pc:sldMkLst>
          <pc:docMk/>
          <pc:sldMk cId="2867913610" sldId="265"/>
        </pc:sldMkLst>
        <pc:spChg chg="mod">
          <ac:chgData name="" userId="c2acd48e09895629" providerId="LiveId" clId="{F923BFF0-599B-48D7-A979-54312EE07B5E}" dt="2023-07-18T13:35:36.117" v="2643" actId="20577"/>
          <ac:spMkLst>
            <pc:docMk/>
            <pc:sldMk cId="2867913610" sldId="265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31T09:15:37.952" v="7938" actId="20577"/>
        <pc:sldMkLst>
          <pc:docMk/>
          <pc:sldMk cId="881706101" sldId="266"/>
        </pc:sldMkLst>
        <pc:spChg chg="mod">
          <ac:chgData name="" userId="c2acd48e09895629" providerId="LiveId" clId="{F923BFF0-599B-48D7-A979-54312EE07B5E}" dt="2023-07-31T09:15:37.952" v="7938" actId="20577"/>
          <ac:spMkLst>
            <pc:docMk/>
            <pc:sldMk cId="881706101" sldId="266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7:19.231" v="3864" actId="20577"/>
        <pc:sldMkLst>
          <pc:docMk/>
          <pc:sldMk cId="3595745466" sldId="267"/>
        </pc:sldMkLst>
        <pc:spChg chg="mod">
          <ac:chgData name="" userId="c2acd48e09895629" providerId="LiveId" clId="{F923BFF0-599B-48D7-A979-54312EE07B5E}" dt="2023-07-18T13:47:19.231" v="3864" actId="20577"/>
          <ac:spMkLst>
            <pc:docMk/>
            <pc:sldMk cId="3595745466" sldId="267"/>
            <ac:spMk id="3" creationId="{63521F8F-E96B-42E4-9755-8EFDF14CC43B}"/>
          </ac:spMkLst>
        </pc:spChg>
      </pc:sldChg>
      <pc:sldChg chg="add">
        <pc:chgData name="" userId="c2acd48e09895629" providerId="LiveId" clId="{F923BFF0-599B-48D7-A979-54312EE07B5E}" dt="2023-07-18T13:41:32.076" v="3639"/>
        <pc:sldMkLst>
          <pc:docMk/>
          <pc:sldMk cId="263831184" sldId="268"/>
        </pc:sldMkLst>
      </pc:sldChg>
      <pc:sldChg chg="modSp add">
        <pc:chgData name="" userId="c2acd48e09895629" providerId="LiveId" clId="{F923BFF0-599B-48D7-A979-54312EE07B5E}" dt="2023-07-18T13:43:05.672" v="3792" actId="20577"/>
        <pc:sldMkLst>
          <pc:docMk/>
          <pc:sldMk cId="2409844464" sldId="269"/>
        </pc:sldMkLst>
        <pc:spChg chg="mod">
          <ac:chgData name="" userId="c2acd48e09895629" providerId="LiveId" clId="{F923BFF0-599B-48D7-A979-54312EE07B5E}" dt="2023-07-18T13:43:05.672" v="3792" actId="20577"/>
          <ac:spMkLst>
            <pc:docMk/>
            <pc:sldMk cId="2409844464" sldId="269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3:38.222" v="3800" actId="403"/>
        <pc:sldMkLst>
          <pc:docMk/>
          <pc:sldMk cId="679946758" sldId="270"/>
        </pc:sldMkLst>
        <pc:spChg chg="mod">
          <ac:chgData name="" userId="c2acd48e09895629" providerId="LiveId" clId="{F923BFF0-599B-48D7-A979-54312EE07B5E}" dt="2023-07-18T13:43:38.222" v="3800" actId="403"/>
          <ac:spMkLst>
            <pc:docMk/>
            <pc:sldMk cId="679946758" sldId="270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4:01.881" v="3816" actId="404"/>
        <pc:sldMkLst>
          <pc:docMk/>
          <pc:sldMk cId="2612581678" sldId="271"/>
        </pc:sldMkLst>
        <pc:spChg chg="mod">
          <ac:chgData name="" userId="c2acd48e09895629" providerId="LiveId" clId="{F923BFF0-599B-48D7-A979-54312EE07B5E}" dt="2023-07-18T13:44:01.881" v="3816" actId="404"/>
          <ac:spMkLst>
            <pc:docMk/>
            <pc:sldMk cId="2612581678" sldId="271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4:35.396" v="3826" actId="403"/>
        <pc:sldMkLst>
          <pc:docMk/>
          <pc:sldMk cId="1075057963" sldId="272"/>
        </pc:sldMkLst>
        <pc:spChg chg="mod">
          <ac:chgData name="" userId="c2acd48e09895629" providerId="LiveId" clId="{F923BFF0-599B-48D7-A979-54312EE07B5E}" dt="2023-07-18T13:44:35.396" v="3826" actId="403"/>
          <ac:spMkLst>
            <pc:docMk/>
            <pc:sldMk cId="1075057963" sldId="272"/>
            <ac:spMk id="3" creationId="{63521F8F-E96B-42E4-9755-8EFDF14CC43B}"/>
          </ac:spMkLst>
        </pc:spChg>
      </pc:sldChg>
      <pc:sldChg chg="modSp add del">
        <pc:chgData name="" userId="c2acd48e09895629" providerId="LiveId" clId="{F923BFF0-599B-48D7-A979-54312EE07B5E}" dt="2023-07-18T13:45:15.338" v="3849" actId="2696"/>
        <pc:sldMkLst>
          <pc:docMk/>
          <pc:sldMk cId="2845328690" sldId="273"/>
        </pc:sldMkLst>
        <pc:spChg chg="mod">
          <ac:chgData name="" userId="c2acd48e09895629" providerId="LiveId" clId="{F923BFF0-599B-48D7-A979-54312EE07B5E}" dt="2023-07-18T13:45:05.018" v="3847" actId="403"/>
          <ac:spMkLst>
            <pc:docMk/>
            <pc:sldMk cId="2845328690" sldId="273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5:36.446" v="3852" actId="20577"/>
        <pc:sldMkLst>
          <pc:docMk/>
          <pc:sldMk cId="317476586" sldId="274"/>
        </pc:sldMkLst>
        <pc:spChg chg="mod">
          <ac:chgData name="" userId="c2acd48e09895629" providerId="LiveId" clId="{F923BFF0-599B-48D7-A979-54312EE07B5E}" dt="2023-07-18T13:45:36.446" v="3852" actId="20577"/>
          <ac:spMkLst>
            <pc:docMk/>
            <pc:sldMk cId="317476586" sldId="274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6:58.280" v="3862" actId="20577"/>
        <pc:sldMkLst>
          <pc:docMk/>
          <pc:sldMk cId="3625520986" sldId="276"/>
        </pc:sldMkLst>
        <pc:spChg chg="mod">
          <ac:chgData name="" userId="c2acd48e09895629" providerId="LiveId" clId="{F923BFF0-599B-48D7-A979-54312EE07B5E}" dt="2023-07-18T13:46:58.280" v="3862" actId="20577"/>
          <ac:spMkLst>
            <pc:docMk/>
            <pc:sldMk cId="3625520986" sldId="276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8:27.115" v="4009" actId="20577"/>
        <pc:sldMkLst>
          <pc:docMk/>
          <pc:sldMk cId="35873691" sldId="277"/>
        </pc:sldMkLst>
        <pc:spChg chg="mod">
          <ac:chgData name="" userId="c2acd48e09895629" providerId="LiveId" clId="{F923BFF0-599B-48D7-A979-54312EE07B5E}" dt="2023-07-18T13:48:27.115" v="4009" actId="20577"/>
          <ac:spMkLst>
            <pc:docMk/>
            <pc:sldMk cId="35873691" sldId="277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49:03.515" v="4042" actId="20577"/>
        <pc:sldMkLst>
          <pc:docMk/>
          <pc:sldMk cId="2455321919" sldId="278"/>
        </pc:sldMkLst>
        <pc:spChg chg="mod">
          <ac:chgData name="" userId="c2acd48e09895629" providerId="LiveId" clId="{F923BFF0-599B-48D7-A979-54312EE07B5E}" dt="2023-07-18T13:49:03.515" v="4042" actId="20577"/>
          <ac:spMkLst>
            <pc:docMk/>
            <pc:sldMk cId="2455321919" sldId="278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31T09:21:04.350" v="7939" actId="6549"/>
        <pc:sldMkLst>
          <pc:docMk/>
          <pc:sldMk cId="424350277" sldId="279"/>
        </pc:sldMkLst>
        <pc:spChg chg="mod">
          <ac:chgData name="" userId="c2acd48e09895629" providerId="LiveId" clId="{F923BFF0-599B-48D7-A979-54312EE07B5E}" dt="2023-07-31T09:21:04.350" v="7939" actId="6549"/>
          <ac:spMkLst>
            <pc:docMk/>
            <pc:sldMk cId="424350277" sldId="279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8T13:50:01.120" v="4087" actId="20577"/>
        <pc:sldMkLst>
          <pc:docMk/>
          <pc:sldMk cId="2073940951" sldId="280"/>
        </pc:sldMkLst>
        <pc:spChg chg="mod">
          <ac:chgData name="" userId="c2acd48e09895629" providerId="LiveId" clId="{F923BFF0-599B-48D7-A979-54312EE07B5E}" dt="2023-07-18T13:50:01.120" v="4087" actId="20577"/>
          <ac:spMkLst>
            <pc:docMk/>
            <pc:sldMk cId="2073940951" sldId="280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8-01T06:16:16.174" v="8564" actId="20577"/>
        <pc:sldMkLst>
          <pc:docMk/>
          <pc:sldMk cId="3770867909" sldId="281"/>
        </pc:sldMkLst>
        <pc:spChg chg="mod">
          <ac:chgData name="" userId="c2acd48e09895629" providerId="LiveId" clId="{F923BFF0-599B-48D7-A979-54312EE07B5E}" dt="2023-08-01T06:16:16.174" v="8564" actId="20577"/>
          <ac:spMkLst>
            <pc:docMk/>
            <pc:sldMk cId="3770867909" sldId="281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9T07:55:38.833" v="4823" actId="20577"/>
        <pc:sldMkLst>
          <pc:docMk/>
          <pc:sldMk cId="54605166" sldId="282"/>
        </pc:sldMkLst>
        <pc:spChg chg="mod">
          <ac:chgData name="" userId="c2acd48e09895629" providerId="LiveId" clId="{F923BFF0-599B-48D7-A979-54312EE07B5E}" dt="2023-07-19T07:55:38.833" v="4823" actId="20577"/>
          <ac:spMkLst>
            <pc:docMk/>
            <pc:sldMk cId="54605166" sldId="282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31T09:22:15.502" v="7941" actId="5793"/>
        <pc:sldMkLst>
          <pc:docMk/>
          <pc:sldMk cId="1319562786" sldId="283"/>
        </pc:sldMkLst>
        <pc:spChg chg="mod">
          <ac:chgData name="" userId="c2acd48e09895629" providerId="LiveId" clId="{F923BFF0-599B-48D7-A979-54312EE07B5E}" dt="2023-07-31T09:22:15.502" v="7941" actId="5793"/>
          <ac:spMkLst>
            <pc:docMk/>
            <pc:sldMk cId="1319562786" sldId="283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19T07:58:43.315" v="4889" actId="20577"/>
        <pc:sldMkLst>
          <pc:docMk/>
          <pc:sldMk cId="1107601671" sldId="284"/>
        </pc:sldMkLst>
        <pc:spChg chg="mod">
          <ac:chgData name="" userId="c2acd48e09895629" providerId="LiveId" clId="{F923BFF0-599B-48D7-A979-54312EE07B5E}" dt="2023-07-19T07:58:43.315" v="4889" actId="20577"/>
          <ac:spMkLst>
            <pc:docMk/>
            <pc:sldMk cId="1107601671" sldId="284"/>
            <ac:spMk id="3" creationId="{63521F8F-E96B-42E4-9755-8EFDF14CC43B}"/>
          </ac:spMkLst>
        </pc:spChg>
      </pc:sldChg>
      <pc:sldChg chg="modSp add ord">
        <pc:chgData name="" userId="c2acd48e09895629" providerId="LiveId" clId="{F923BFF0-599B-48D7-A979-54312EE07B5E}" dt="2023-07-19T08:08:19.458" v="4907" actId="20577"/>
        <pc:sldMkLst>
          <pc:docMk/>
          <pc:sldMk cId="2344874419" sldId="285"/>
        </pc:sldMkLst>
        <pc:spChg chg="mod">
          <ac:chgData name="" userId="c2acd48e09895629" providerId="LiveId" clId="{F923BFF0-599B-48D7-A979-54312EE07B5E}" dt="2023-07-19T08:08:19.458" v="4907" actId="20577"/>
          <ac:spMkLst>
            <pc:docMk/>
            <pc:sldMk cId="2344874419" sldId="285"/>
            <ac:spMk id="5" creationId="{725DC587-D171-49D3-AA8F-61C4EB0C3B09}"/>
          </ac:spMkLst>
        </pc:spChg>
        <pc:spChg chg="mod">
          <ac:chgData name="" userId="c2acd48e09895629" providerId="LiveId" clId="{F923BFF0-599B-48D7-A979-54312EE07B5E}" dt="2023-07-19T08:08:16.669" v="4906" actId="20577"/>
          <ac:spMkLst>
            <pc:docMk/>
            <pc:sldMk cId="2344874419" sldId="285"/>
            <ac:spMk id="6" creationId="{2782FAB7-977F-4604-B4AE-0E778AF4C850}"/>
          </ac:spMkLst>
        </pc:spChg>
      </pc:sldChg>
      <pc:sldChg chg="modSp add ord">
        <pc:chgData name="" userId="c2acd48e09895629" providerId="LiveId" clId="{F923BFF0-599B-48D7-A979-54312EE07B5E}" dt="2023-07-19T08:09:26.023" v="5165" actId="20577"/>
        <pc:sldMkLst>
          <pc:docMk/>
          <pc:sldMk cId="451347579" sldId="286"/>
        </pc:sldMkLst>
        <pc:spChg chg="mod">
          <ac:chgData name="" userId="c2acd48e09895629" providerId="LiveId" clId="{F923BFF0-599B-48D7-A979-54312EE07B5E}" dt="2023-07-19T08:08:32.316" v="4922" actId="20577"/>
          <ac:spMkLst>
            <pc:docMk/>
            <pc:sldMk cId="451347579" sldId="286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19T08:09:26.023" v="5165" actId="20577"/>
          <ac:spMkLst>
            <pc:docMk/>
            <pc:sldMk cId="451347579" sldId="286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31T09:22:55.858" v="7963" actId="20577"/>
        <pc:sldMkLst>
          <pc:docMk/>
          <pc:sldMk cId="820785273" sldId="287"/>
        </pc:sldMkLst>
        <pc:spChg chg="mod">
          <ac:chgData name="" userId="c2acd48e09895629" providerId="LiveId" clId="{F923BFF0-599B-48D7-A979-54312EE07B5E}" dt="2023-07-24T06:59:44.337" v="5223" actId="20577"/>
          <ac:spMkLst>
            <pc:docMk/>
            <pc:sldMk cId="820785273" sldId="287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31T09:22:55.858" v="7963" actId="20577"/>
          <ac:spMkLst>
            <pc:docMk/>
            <pc:sldMk cId="820785273" sldId="287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27T10:42:40.463" v="7776" actId="6549"/>
        <pc:sldMkLst>
          <pc:docMk/>
          <pc:sldMk cId="2025393926" sldId="288"/>
        </pc:sldMkLst>
        <pc:spChg chg="mod">
          <ac:chgData name="" userId="c2acd48e09895629" providerId="LiveId" clId="{F923BFF0-599B-48D7-A979-54312EE07B5E}" dt="2023-07-27T10:42:40.463" v="7776" actId="6549"/>
          <ac:spMkLst>
            <pc:docMk/>
            <pc:sldMk cId="2025393926" sldId="288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24T07:05:49.526" v="6089" actId="20577"/>
        <pc:sldMkLst>
          <pc:docMk/>
          <pc:sldMk cId="403330655" sldId="289"/>
        </pc:sldMkLst>
        <pc:spChg chg="mod">
          <ac:chgData name="" userId="c2acd48e09895629" providerId="LiveId" clId="{F923BFF0-599B-48D7-A979-54312EE07B5E}" dt="2023-07-24T07:04:41.038" v="6058" actId="20577"/>
          <ac:spMkLst>
            <pc:docMk/>
            <pc:sldMk cId="403330655" sldId="289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24T07:05:49.526" v="6089" actId="20577"/>
          <ac:spMkLst>
            <pc:docMk/>
            <pc:sldMk cId="403330655" sldId="289"/>
            <ac:spMk id="3" creationId="{63521F8F-E96B-42E4-9755-8EFDF14CC43B}"/>
          </ac:spMkLst>
        </pc:spChg>
      </pc:sldChg>
      <pc:sldChg chg="modSp add">
        <pc:chgData name="" userId="c2acd48e09895629" providerId="LiveId" clId="{F923BFF0-599B-48D7-A979-54312EE07B5E}" dt="2023-07-27T10:42:52.296" v="7786" actId="20577"/>
        <pc:sldMkLst>
          <pc:docMk/>
          <pc:sldMk cId="3985713890" sldId="290"/>
        </pc:sldMkLst>
        <pc:spChg chg="mod">
          <ac:chgData name="" userId="c2acd48e09895629" providerId="LiveId" clId="{F923BFF0-599B-48D7-A979-54312EE07B5E}" dt="2023-07-27T10:42:52.296" v="7786" actId="20577"/>
          <ac:spMkLst>
            <pc:docMk/>
            <pc:sldMk cId="3985713890" sldId="290"/>
            <ac:spMk id="3" creationId="{63521F8F-E96B-42E4-9755-8EFDF14CC43B}"/>
          </ac:spMkLst>
        </pc:spChg>
      </pc:sldChg>
      <pc:sldChg chg="addSp modSp add">
        <pc:chgData name="" userId="c2acd48e09895629" providerId="LiveId" clId="{F923BFF0-599B-48D7-A979-54312EE07B5E}" dt="2023-07-24T07:08:43.654" v="6507" actId="11529"/>
        <pc:sldMkLst>
          <pc:docMk/>
          <pc:sldMk cId="154917861" sldId="291"/>
        </pc:sldMkLst>
        <pc:spChg chg="mod">
          <ac:chgData name="" userId="c2acd48e09895629" providerId="LiveId" clId="{F923BFF0-599B-48D7-A979-54312EE07B5E}" dt="2023-07-24T07:08:33.614" v="6504" actId="1076"/>
          <ac:spMkLst>
            <pc:docMk/>
            <pc:sldMk cId="154917861" sldId="291"/>
            <ac:spMk id="3" creationId="{63521F8F-E96B-42E4-9755-8EFDF14CC43B}"/>
          </ac:spMkLst>
        </pc:spChg>
        <pc:picChg chg="add mod modCrop">
          <ac:chgData name="" userId="c2acd48e09895629" providerId="LiveId" clId="{F923BFF0-599B-48D7-A979-54312EE07B5E}" dt="2023-07-24T07:08:38.870" v="6506" actId="1076"/>
          <ac:picMkLst>
            <pc:docMk/>
            <pc:sldMk cId="154917861" sldId="291"/>
            <ac:picMk id="4" creationId="{507C6943-C964-4DDF-9F7E-2E826557C67A}"/>
          </ac:picMkLst>
        </pc:picChg>
        <pc:cxnChg chg="add mod">
          <ac:chgData name="" userId="c2acd48e09895629" providerId="LiveId" clId="{F923BFF0-599B-48D7-A979-54312EE07B5E}" dt="2023-07-24T07:08:43.654" v="6507" actId="11529"/>
          <ac:cxnSpMkLst>
            <pc:docMk/>
            <pc:sldMk cId="154917861" sldId="291"/>
            <ac:cxnSpMk id="6" creationId="{AD7254EA-272D-40EB-B3E3-B3E41EA43137}"/>
          </ac:cxnSpMkLst>
        </pc:cxnChg>
      </pc:sldChg>
      <pc:sldChg chg="addSp delSp modSp add">
        <pc:chgData name="" userId="c2acd48e09895629" providerId="LiveId" clId="{F923BFF0-599B-48D7-A979-54312EE07B5E}" dt="2023-07-24T07:19:30.869" v="6575" actId="478"/>
        <pc:sldMkLst>
          <pc:docMk/>
          <pc:sldMk cId="3580491065" sldId="292"/>
        </pc:sldMkLst>
        <pc:spChg chg="mod">
          <ac:chgData name="" userId="c2acd48e09895629" providerId="LiveId" clId="{F923BFF0-599B-48D7-A979-54312EE07B5E}" dt="2023-07-24T07:19:25.496" v="6573" actId="20577"/>
          <ac:spMkLst>
            <pc:docMk/>
            <pc:sldMk cId="3580491065" sldId="292"/>
            <ac:spMk id="3" creationId="{63521F8F-E96B-42E4-9755-8EFDF14CC43B}"/>
          </ac:spMkLst>
        </pc:spChg>
        <pc:picChg chg="del">
          <ac:chgData name="" userId="c2acd48e09895629" providerId="LiveId" clId="{F923BFF0-599B-48D7-A979-54312EE07B5E}" dt="2023-07-24T07:14:17.503" v="6509" actId="478"/>
          <ac:picMkLst>
            <pc:docMk/>
            <pc:sldMk cId="3580491065" sldId="292"/>
            <ac:picMk id="4" creationId="{507C6943-C964-4DDF-9F7E-2E826557C67A}"/>
          </ac:picMkLst>
        </pc:picChg>
        <pc:picChg chg="add del mod modCrop">
          <ac:chgData name="" userId="c2acd48e09895629" providerId="LiveId" clId="{F923BFF0-599B-48D7-A979-54312EE07B5E}" dt="2023-07-24T07:19:27.425" v="6574" actId="478"/>
          <ac:picMkLst>
            <pc:docMk/>
            <pc:sldMk cId="3580491065" sldId="292"/>
            <ac:picMk id="5" creationId="{2325B756-7CC7-4F61-80DE-95413A658850}"/>
          </ac:picMkLst>
        </pc:picChg>
        <pc:cxnChg chg="del">
          <ac:chgData name="" userId="c2acd48e09895629" providerId="LiveId" clId="{F923BFF0-599B-48D7-A979-54312EE07B5E}" dt="2023-07-24T07:19:30.869" v="6575" actId="478"/>
          <ac:cxnSpMkLst>
            <pc:docMk/>
            <pc:sldMk cId="3580491065" sldId="292"/>
            <ac:cxnSpMk id="6" creationId="{AD7254EA-272D-40EB-B3E3-B3E41EA43137}"/>
          </ac:cxnSpMkLst>
        </pc:cxnChg>
      </pc:sldChg>
      <pc:sldChg chg="addSp delSp modSp add">
        <pc:chgData name="" userId="c2acd48e09895629" providerId="LiveId" clId="{F923BFF0-599B-48D7-A979-54312EE07B5E}" dt="2023-07-24T07:15:48.598" v="6524" actId="1076"/>
        <pc:sldMkLst>
          <pc:docMk/>
          <pc:sldMk cId="185778941" sldId="293"/>
        </pc:sldMkLst>
        <pc:picChg chg="add mod modCrop">
          <ac:chgData name="" userId="c2acd48e09895629" providerId="LiveId" clId="{F923BFF0-599B-48D7-A979-54312EE07B5E}" dt="2023-07-24T07:15:48.598" v="6524" actId="1076"/>
          <ac:picMkLst>
            <pc:docMk/>
            <pc:sldMk cId="185778941" sldId="293"/>
            <ac:picMk id="4" creationId="{56F14CA6-E527-430A-ADEF-1C3A5C3314B8}"/>
          </ac:picMkLst>
        </pc:picChg>
        <pc:picChg chg="del">
          <ac:chgData name="" userId="c2acd48e09895629" providerId="LiveId" clId="{F923BFF0-599B-48D7-A979-54312EE07B5E}" dt="2023-07-24T07:15:47.438" v="6523" actId="478"/>
          <ac:picMkLst>
            <pc:docMk/>
            <pc:sldMk cId="185778941" sldId="293"/>
            <ac:picMk id="5" creationId="{2325B756-7CC7-4F61-80DE-95413A658850}"/>
          </ac:picMkLst>
        </pc:picChg>
      </pc:sldChg>
      <pc:sldChg chg="addSp delSp modSp add">
        <pc:chgData name="" userId="c2acd48e09895629" providerId="LiveId" clId="{F923BFF0-599B-48D7-A979-54312EE07B5E}" dt="2023-07-24T07:16:25.265" v="6552" actId="1076"/>
        <pc:sldMkLst>
          <pc:docMk/>
          <pc:sldMk cId="3866813872" sldId="294"/>
        </pc:sldMkLst>
        <pc:spChg chg="mod">
          <ac:chgData name="" userId="c2acd48e09895629" providerId="LiveId" clId="{F923BFF0-599B-48D7-A979-54312EE07B5E}" dt="2023-07-24T07:15:57.190" v="6547" actId="20577"/>
          <ac:spMkLst>
            <pc:docMk/>
            <pc:sldMk cId="3866813872" sldId="294"/>
            <ac:spMk id="3" creationId="{63521F8F-E96B-42E4-9755-8EFDF14CC43B}"/>
          </ac:spMkLst>
        </pc:spChg>
        <pc:picChg chg="del">
          <ac:chgData name="" userId="c2acd48e09895629" providerId="LiveId" clId="{F923BFF0-599B-48D7-A979-54312EE07B5E}" dt="2023-07-24T07:16:12.893" v="6548" actId="478"/>
          <ac:picMkLst>
            <pc:docMk/>
            <pc:sldMk cId="3866813872" sldId="294"/>
            <ac:picMk id="4" creationId="{56F14CA6-E527-430A-ADEF-1C3A5C3314B8}"/>
          </ac:picMkLst>
        </pc:picChg>
        <pc:picChg chg="add mod modCrop">
          <ac:chgData name="" userId="c2acd48e09895629" providerId="LiveId" clId="{F923BFF0-599B-48D7-A979-54312EE07B5E}" dt="2023-07-24T07:16:25.265" v="6552" actId="1076"/>
          <ac:picMkLst>
            <pc:docMk/>
            <pc:sldMk cId="3866813872" sldId="294"/>
            <ac:picMk id="5" creationId="{26602BC5-06B8-4429-8399-2AE8852C0D1D}"/>
          </ac:picMkLst>
        </pc:picChg>
      </pc:sldChg>
      <pc:sldChg chg="addSp delSp modSp add">
        <pc:chgData name="" userId="c2acd48e09895629" providerId="LiveId" clId="{F923BFF0-599B-48D7-A979-54312EE07B5E}" dt="2023-07-24T07:21:51.005" v="7038" actId="20577"/>
        <pc:sldMkLst>
          <pc:docMk/>
          <pc:sldMk cId="3661758425" sldId="295"/>
        </pc:sldMkLst>
        <pc:spChg chg="mod">
          <ac:chgData name="" userId="c2acd48e09895629" providerId="LiveId" clId="{F923BFF0-599B-48D7-A979-54312EE07B5E}" dt="2023-07-24T07:20:08.554" v="6660" actId="20577"/>
          <ac:spMkLst>
            <pc:docMk/>
            <pc:sldMk cId="3661758425" sldId="295"/>
            <ac:spMk id="2" creationId="{2B538364-3550-4800-BA23-E5645FFDE59F}"/>
          </ac:spMkLst>
        </pc:spChg>
        <pc:spChg chg="del">
          <ac:chgData name="" userId="c2acd48e09895629" providerId="LiveId" clId="{F923BFF0-599B-48D7-A979-54312EE07B5E}" dt="2023-07-24T07:20:12.497" v="6662" actId="478"/>
          <ac:spMkLst>
            <pc:docMk/>
            <pc:sldMk cId="3661758425" sldId="295"/>
            <ac:spMk id="3" creationId="{63521F8F-E96B-42E4-9755-8EFDF14CC43B}"/>
          </ac:spMkLst>
        </pc:spChg>
        <pc:spChg chg="add mod">
          <ac:chgData name="" userId="c2acd48e09895629" providerId="LiveId" clId="{F923BFF0-599B-48D7-A979-54312EE07B5E}" dt="2023-07-24T07:21:51.005" v="7038" actId="20577"/>
          <ac:spMkLst>
            <pc:docMk/>
            <pc:sldMk cId="3661758425" sldId="295"/>
            <ac:spMk id="4" creationId="{2B7C4D48-3AA2-4975-A472-05B4BA36EFC2}"/>
          </ac:spMkLst>
        </pc:spChg>
        <pc:picChg chg="del">
          <ac:chgData name="" userId="c2acd48e09895629" providerId="LiveId" clId="{F923BFF0-599B-48D7-A979-54312EE07B5E}" dt="2023-07-24T07:20:10.406" v="6661" actId="478"/>
          <ac:picMkLst>
            <pc:docMk/>
            <pc:sldMk cId="3661758425" sldId="295"/>
            <ac:picMk id="5" creationId="{26602BC5-06B8-4429-8399-2AE8852C0D1D}"/>
          </ac:picMkLst>
        </pc:picChg>
        <pc:cxnChg chg="del">
          <ac:chgData name="" userId="c2acd48e09895629" providerId="LiveId" clId="{F923BFF0-599B-48D7-A979-54312EE07B5E}" dt="2023-07-24T07:20:14.307" v="6663" actId="478"/>
          <ac:cxnSpMkLst>
            <pc:docMk/>
            <pc:sldMk cId="3661758425" sldId="295"/>
            <ac:cxnSpMk id="6" creationId="{AD7254EA-272D-40EB-B3E3-B3E41EA43137}"/>
          </ac:cxnSpMkLst>
        </pc:cxnChg>
      </pc:sldChg>
      <pc:sldChg chg="modSp add">
        <pc:chgData name="" userId="c2acd48e09895629" providerId="LiveId" clId="{F923BFF0-599B-48D7-A979-54312EE07B5E}" dt="2023-07-24T07:22:24.099" v="7117" actId="20577"/>
        <pc:sldMkLst>
          <pc:docMk/>
          <pc:sldMk cId="1819834711" sldId="296"/>
        </pc:sldMkLst>
        <pc:spChg chg="mod">
          <ac:chgData name="" userId="c2acd48e09895629" providerId="LiveId" clId="{F923BFF0-599B-48D7-A979-54312EE07B5E}" dt="2023-07-24T07:22:09.370" v="7058" actId="20577"/>
          <ac:spMkLst>
            <pc:docMk/>
            <pc:sldMk cId="1819834711" sldId="296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24T07:22:24.099" v="7117" actId="20577"/>
          <ac:spMkLst>
            <pc:docMk/>
            <pc:sldMk cId="1819834711" sldId="296"/>
            <ac:spMk id="4" creationId="{2B7C4D48-3AA2-4975-A472-05B4BA36EFC2}"/>
          </ac:spMkLst>
        </pc:spChg>
      </pc:sldChg>
      <pc:sldChg chg="modSp add">
        <pc:chgData name="" userId="c2acd48e09895629" providerId="LiveId" clId="{F923BFF0-599B-48D7-A979-54312EE07B5E}" dt="2023-07-24T07:22:58.331" v="7203" actId="6549"/>
        <pc:sldMkLst>
          <pc:docMk/>
          <pc:sldMk cId="2554104019" sldId="297"/>
        </pc:sldMkLst>
        <pc:spChg chg="mod">
          <ac:chgData name="" userId="c2acd48e09895629" providerId="LiveId" clId="{F923BFF0-599B-48D7-A979-54312EE07B5E}" dt="2023-07-24T07:22:40.101" v="7153" actId="20577"/>
          <ac:spMkLst>
            <pc:docMk/>
            <pc:sldMk cId="2554104019" sldId="297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7-24T07:22:58.331" v="7203" actId="6549"/>
          <ac:spMkLst>
            <pc:docMk/>
            <pc:sldMk cId="2554104019" sldId="297"/>
            <ac:spMk id="4" creationId="{2B7C4D48-3AA2-4975-A472-05B4BA36EFC2}"/>
          </ac:spMkLst>
        </pc:spChg>
      </pc:sldChg>
      <pc:sldChg chg="modSp add">
        <pc:chgData name="" userId="c2acd48e09895629" providerId="LiveId" clId="{F923BFF0-599B-48D7-A979-54312EE07B5E}" dt="2023-08-01T06:17:14.327" v="8589" actId="20577"/>
        <pc:sldMkLst>
          <pc:docMk/>
          <pc:sldMk cId="2871797151" sldId="298"/>
        </pc:sldMkLst>
        <pc:spChg chg="mod">
          <ac:chgData name="" userId="c2acd48e09895629" providerId="LiveId" clId="{F923BFF0-599B-48D7-A979-54312EE07B5E}" dt="2023-07-24T07:24:00.327" v="7223" actId="20577"/>
          <ac:spMkLst>
            <pc:docMk/>
            <pc:sldMk cId="2871797151" sldId="298"/>
            <ac:spMk id="2" creationId="{2B538364-3550-4800-BA23-E5645FFDE59F}"/>
          </ac:spMkLst>
        </pc:spChg>
        <pc:spChg chg="mod">
          <ac:chgData name="" userId="c2acd48e09895629" providerId="LiveId" clId="{F923BFF0-599B-48D7-A979-54312EE07B5E}" dt="2023-08-01T06:17:14.327" v="8589" actId="20577"/>
          <ac:spMkLst>
            <pc:docMk/>
            <pc:sldMk cId="2871797151" sldId="298"/>
            <ac:spMk id="4" creationId="{2B7C4D48-3AA2-4975-A472-05B4BA36EFC2}"/>
          </ac:spMkLst>
        </pc:spChg>
      </pc:sldChg>
      <pc:sldChg chg="delSp modSp add">
        <pc:chgData name="" userId="c2acd48e09895629" providerId="LiveId" clId="{F923BFF0-599B-48D7-A979-54312EE07B5E}" dt="2023-08-01T06:15:51.859" v="8527" actId="20577"/>
        <pc:sldMkLst>
          <pc:docMk/>
          <pc:sldMk cId="4042879707" sldId="299"/>
        </pc:sldMkLst>
        <pc:spChg chg="mod">
          <ac:chgData name="" userId="c2acd48e09895629" providerId="LiveId" clId="{F923BFF0-599B-48D7-A979-54312EE07B5E}" dt="2023-08-01T06:15:51.859" v="8527" actId="20577"/>
          <ac:spMkLst>
            <pc:docMk/>
            <pc:sldMk cId="4042879707" sldId="299"/>
            <ac:spMk id="3" creationId="{63521F8F-E96B-42E4-9755-8EFDF14CC43B}"/>
          </ac:spMkLst>
        </pc:spChg>
        <pc:spChg chg="mod">
          <ac:chgData name="" userId="c2acd48e09895629" providerId="LiveId" clId="{F923BFF0-599B-48D7-A979-54312EE07B5E}" dt="2023-07-25T10:15:54.576" v="7497" actId="6549"/>
          <ac:spMkLst>
            <pc:docMk/>
            <pc:sldMk cId="4042879707" sldId="299"/>
            <ac:spMk id="5" creationId="{42D13B8E-DCE8-4D1E-B7B7-AB0A0B5517AC}"/>
          </ac:spMkLst>
        </pc:spChg>
        <pc:picChg chg="del">
          <ac:chgData name="" userId="c2acd48e09895629" providerId="LiveId" clId="{F923BFF0-599B-48D7-A979-54312EE07B5E}" dt="2023-07-25T10:15:50.641" v="7496" actId="478"/>
          <ac:picMkLst>
            <pc:docMk/>
            <pc:sldMk cId="4042879707" sldId="299"/>
            <ac:picMk id="4" creationId="{7AC99B0D-4459-4D74-B363-FDCFA5A3A30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F2D729-29D3-4E75-B4BF-898B8A44F5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6A3D113-E7B4-4FBE-BC6B-D22507661E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B23A2A-B30C-431D-AC65-197A8D5E6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35599B1-FED6-4D0A-AD91-9B9DDBAF2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28F048F-9EE9-475C-A15C-BAF7933FB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577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85BAA9-EDC6-49CA-ACFC-FB395A656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ED9E45-876A-4AF5-9F97-178A87486D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1AD0F83-C1E2-42E6-9477-7EBA8372B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14652D6-96D0-423D-8D18-5D2A529F0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438C8A5-9B97-4670-B5B8-A2F5FC18D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0697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A75316-1BC1-4C94-977B-CF36B4723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6462EE2-73D9-46AC-8D82-3CCE28DF5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294D20B-6772-4FAE-AE9C-BA00AFCCB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8A1A507-009B-4581-AC72-3EE2C9FC8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25923C8-D84E-4242-A09E-A89BDC2D1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0008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FF15A7-5177-4C62-8C4C-9BC883E15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4ED83A2-A6E1-426A-977E-9DCF2B1A58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D2184E9-7DE7-48F7-932D-E20926B03C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F415058-B6D0-45FC-98CC-2E9212DB9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3E46DA6-71F3-4E5E-8AED-264AA3CB6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1809A2-D48C-40CC-9995-F52771C01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3776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E6CC89-7950-4611-802C-CBA679155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E606EF9-64A2-4DF6-AC2C-4EA08DBDF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6FCF7F9-2C06-4BC6-A615-A7713EBD73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C580604-6E0B-45E0-9AEA-93752EEEE9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B8F6A86-F36E-4A26-B363-A243BDE69A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F9830EF-37E6-46F1-B1BA-52290D20E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EEC687FD-3F2D-4FEA-AD91-2074028D3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962E634-207A-4033-ACE7-BDCCCC063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7580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F9285C-1744-436C-9527-FC1830094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D042A6D-C1C8-47F4-8567-7BA458BD9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A7D363C-B87A-48A9-BB74-42F6CD5BF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79181F6-8480-4539-AE6E-D4A046745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7934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FD5F795-EC1D-44F4-9DBD-C89199C6C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EB989A7-21E9-426C-879A-DFD67A00B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AD77D91-73D7-453F-978A-340D54EA1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5699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8AFF9D-F49D-45BC-A5F8-81E624F62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7F5C6C1-1311-44CD-AB41-A33B8BE22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CB6B3FE-2C7C-457D-81F1-5641219DF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1464D5D-E60A-4929-9CDF-0D13161DE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11F5C20-D81A-4606-BE19-CC01D584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F90803D-6528-471C-BA0B-FF4E340CA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3565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EEC2AF-F354-4304-A804-F888024D6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E180F04-6C31-4588-AD47-04AC10664C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501425A-C6A5-482F-BD82-77E7289494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3B618F9-C9A1-4211-A32F-1EAA7B240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4DCD433-B562-4C65-92DF-C0B6038F5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29393B8-A51A-46FB-A38A-9FDE1E73B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4581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F1E463-A0CC-45C4-AB83-BD1B36C16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C4A25E55-086E-44D5-931B-853B1ECFC7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459D0C9-CEA4-4DC2-AAFF-AAE1F8AF8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F687851-080D-4ABD-AE14-0A86F7B2E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01CD1C-C004-4402-8659-F48BD329B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5188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7766A43-9236-44C9-AF87-53189C36EA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F19BEE7-748C-4FA5-BA91-8EC1834F8D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A8EDA98-DD4F-41A2-82C5-031D55AE5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234541A-EEFE-4547-8291-12FA704CA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9EB4A79-D2ED-433C-9920-A279AD41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1087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98FF6A8-4BC0-43CE-AF48-DE74532C6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6407514-EC7E-402E-913A-AA647D978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D807C4A-173E-4945-A60C-5A0DD00D03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F0770-EDB2-43C6-A2B9-9853D4552AB2}" type="datetimeFigureOut">
              <a:rPr lang="de-DE" smtClean="0"/>
              <a:t>22.01.2024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4EA1135-E29D-43A9-B89E-E43A64DD17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7DE6038-5AA6-4A84-A795-0A6896391B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ED655-E232-441B-A8D6-9DBB3816C9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874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ocker-schule.de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E9366CE8-B2AB-490C-8FA9-915A90AD5CE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52" y="148105"/>
            <a:ext cx="3233584" cy="2286000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6855B9BB-2DCE-4000-93EF-D5E0543C57DE}"/>
              </a:ext>
            </a:extLst>
          </p:cNvPr>
          <p:cNvSpPr/>
          <p:nvPr/>
        </p:nvSpPr>
        <p:spPr>
          <a:xfrm>
            <a:off x="2898648" y="1273175"/>
            <a:ext cx="2898648" cy="2286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de-DE" b="1" dirty="0">
                <a:solidFill>
                  <a:schemeClr val="tx1"/>
                </a:solidFill>
              </a:rPr>
              <a:t>Herzlich willkommen!</a:t>
            </a:r>
          </a:p>
        </p:txBody>
      </p:sp>
      <p:sp>
        <p:nvSpPr>
          <p:cNvPr id="5" name="Titel 3">
            <a:extLst>
              <a:ext uri="{FF2B5EF4-FFF2-40B4-BE49-F238E27FC236}">
                <a16:creationId xmlns:a16="http://schemas.microsoft.com/office/drawing/2014/main" id="{725DC587-D171-49D3-AA8F-61C4EB0C3B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0344" y="2416175"/>
            <a:ext cx="7772400" cy="1470025"/>
          </a:xfrm>
          <a:solidFill>
            <a:schemeClr val="bg1">
              <a:lumMod val="95000"/>
            </a:schemeClr>
          </a:solidFill>
        </p:spPr>
        <p:txBody>
          <a:bodyPr>
            <a:normAutofit fontScale="90000"/>
          </a:bodyPr>
          <a:lstStyle/>
          <a:p>
            <a:r>
              <a:rPr lang="de-DE" dirty="0" smtClean="0"/>
              <a:t>Bezirksvertretung </a:t>
            </a:r>
            <a:r>
              <a:rPr lang="de-DE" dirty="0" err="1" smtClean="0"/>
              <a:t>Brackwede</a:t>
            </a:r>
            <a:endParaRPr lang="de-DE" dirty="0"/>
          </a:p>
        </p:txBody>
      </p:sp>
      <p:sp>
        <p:nvSpPr>
          <p:cNvPr id="6" name="Untertitel 4">
            <a:extLst>
              <a:ext uri="{FF2B5EF4-FFF2-40B4-BE49-F238E27FC236}">
                <a16:creationId xmlns:a16="http://schemas.microsoft.com/office/drawing/2014/main" id="{2782FAB7-977F-4604-B4AE-0E778AF4C8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6144" y="3803904"/>
            <a:ext cx="6400800" cy="1752600"/>
          </a:xfrm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de-DE" dirty="0" smtClean="0"/>
              <a:t>Vorstellung: Pascal Pooch</a:t>
            </a:r>
          </a:p>
          <a:p>
            <a:r>
              <a:rPr lang="de-DE" dirty="0" smtClean="0"/>
              <a:t>Neuer Schulleiter der Brocker Schule</a:t>
            </a:r>
            <a:endParaRPr lang="de-DE" dirty="0"/>
          </a:p>
          <a:p>
            <a:r>
              <a:rPr lang="de-DE" strike="sngStrike" dirty="0">
                <a:solidFill>
                  <a:srgbClr val="FF0000"/>
                </a:solidFill>
              </a:rPr>
              <a:t/>
            </a:r>
            <a:br>
              <a:rPr lang="de-DE" strike="sngStrike" dirty="0">
                <a:solidFill>
                  <a:srgbClr val="FF0000"/>
                </a:solidFill>
              </a:rPr>
            </a:b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20702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Kurze Vorstellung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205113"/>
            <a:ext cx="105156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Persönliche Vorstellung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Kurzprofil Brocker Schule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Einladung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Möglichkeiten um Fragen zu stellen</a:t>
            </a:r>
            <a:endParaRPr lang="de-DE" sz="2000" dirty="0" smtClean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78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Persönliche Vorstellung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205113"/>
            <a:ext cx="10515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Pascal Pooch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37 Jahre alt, verheiratet, 2 Kinder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Wohnhaft in Gütersloh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Studium in Bielefeld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Lange Zeit Fußball Schiedsrichter / heute im Verbandsteam des FLVW zur Förderung leistungsstarker </a:t>
            </a:r>
            <a:r>
              <a:rPr lang="de-DE" sz="2800" dirty="0" err="1" smtClean="0"/>
              <a:t>Schiedsrichter:innen</a:t>
            </a:r>
            <a:endParaRPr lang="de-DE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Referendariat 2011-2013 in </a:t>
            </a:r>
            <a:r>
              <a:rPr lang="de-DE" sz="2800" dirty="0" err="1" smtClean="0"/>
              <a:t>Wiedenbrück</a:t>
            </a:r>
            <a:r>
              <a:rPr lang="de-DE" sz="2800" dirty="0" smtClean="0"/>
              <a:t>, danach 10 Jahre an der Grundschule Asemissen (Kreis Lippe) als Sonderpädagoge und Konrektor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 smtClean="0"/>
              <a:t>Zwischenzeitlich (2020) ein Jahr kommissarischer Leiter der Grundschule </a:t>
            </a:r>
            <a:r>
              <a:rPr lang="de-DE" sz="2800" dirty="0" err="1" smtClean="0"/>
              <a:t>Kachtenhausen</a:t>
            </a:r>
            <a:r>
              <a:rPr lang="de-DE" sz="2800" dirty="0" smtClean="0"/>
              <a:t> (Lippe)</a:t>
            </a:r>
            <a:endParaRPr lang="de-DE" sz="2800" dirty="0" smtClean="0"/>
          </a:p>
        </p:txBody>
      </p:sp>
    </p:spTree>
    <p:extLst>
      <p:ext uri="{BB962C8B-B14F-4D97-AF65-F5344CB8AC3E}">
        <p14:creationId xmlns:p14="http://schemas.microsoft.com/office/powerpoint/2010/main" val="227448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Die Brocker Schule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011172"/>
            <a:ext cx="10515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u="sng" dirty="0" smtClean="0"/>
              <a:t>Allgemeine Informationen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Zweizügige Grundschule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Ca. 150 </a:t>
            </a:r>
            <a:r>
              <a:rPr lang="de-DE" sz="2400" dirty="0" err="1" smtClean="0"/>
              <a:t>Schüler:innen</a:t>
            </a:r>
            <a:endParaRPr lang="de-D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Team bestehend aus 10 Lehrkräften, 1 Lehramtsanwärterin, 1 Sozialpädagogischen Fachkraft für die Schuleingangsphase, 1 Schulsozialarbeiter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3"/>
          <a:srcRect l="1511" t="6059" r="5847" b="9343"/>
          <a:stretch/>
        </p:blipFill>
        <p:spPr>
          <a:xfrm>
            <a:off x="5437258" y="601487"/>
            <a:ext cx="5791200" cy="274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6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Die Brocker Schule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011172"/>
            <a:ext cx="1051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Turnhalle auf dem Schulgelände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Schwimmunterricht in Jahrgang 4</a:t>
            </a:r>
          </a:p>
          <a:p>
            <a:endParaRPr lang="de-DE" sz="2400" dirty="0" smtClean="0"/>
          </a:p>
          <a:p>
            <a:r>
              <a:rPr lang="de-DE" sz="2400" u="sng" dirty="0" smtClean="0"/>
              <a:t>Technische Ausstattung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I-Pads für die Kinder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Aktuelle </a:t>
            </a:r>
            <a:r>
              <a:rPr lang="de-DE" sz="2400" dirty="0" err="1" smtClean="0"/>
              <a:t>Lernapps</a:t>
            </a:r>
            <a:endParaRPr lang="de-DE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Digitale Displays mit Apple Airplay Unterstützung</a:t>
            </a:r>
            <a:endParaRPr lang="de-D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Kommunikationsplattform I-</a:t>
            </a:r>
            <a:r>
              <a:rPr lang="de-DE" sz="2400" dirty="0" err="1" smtClean="0"/>
              <a:t>Serv</a:t>
            </a:r>
            <a:r>
              <a:rPr lang="de-DE" sz="2400" dirty="0" smtClean="0"/>
              <a:t> (Krankmeldungen, Elternbriefe etc., Kalender)</a:t>
            </a:r>
          </a:p>
        </p:txBody>
      </p:sp>
      <p:pic>
        <p:nvPicPr>
          <p:cNvPr id="2050" name="Picture 2" descr="Bildergebnis für iser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499" y="5215940"/>
            <a:ext cx="2054225" cy="129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22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Die Brocker Schule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011172"/>
            <a:ext cx="1051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/>
              <a:t>Schulgelände</a:t>
            </a:r>
          </a:p>
          <a:p>
            <a:endParaRPr lang="de-DE" sz="2400" dirty="0" smtClean="0"/>
          </a:p>
          <a:p>
            <a:endParaRPr lang="de-DE" sz="2400" dirty="0" smtClean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237" y="2873883"/>
            <a:ext cx="3236865" cy="188861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5101" y="2840341"/>
            <a:ext cx="6576531" cy="197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4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Die Brocker Schule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011172"/>
            <a:ext cx="1051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/>
              <a:t>Schulgarten</a:t>
            </a:r>
          </a:p>
          <a:p>
            <a:endParaRPr lang="de-DE" sz="2400" dirty="0" smtClean="0"/>
          </a:p>
          <a:p>
            <a:endParaRPr lang="de-DE" sz="2400" dirty="0" smtClean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1571" y="2114549"/>
            <a:ext cx="6948857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42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Die Brocker Schule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011172"/>
            <a:ext cx="1051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/>
              <a:t>Schulkleidung</a:t>
            </a:r>
          </a:p>
          <a:p>
            <a:endParaRPr lang="de-DE" sz="2400" dirty="0" smtClean="0"/>
          </a:p>
          <a:p>
            <a:endParaRPr lang="de-DE" sz="2400" dirty="0" smtClean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634" y="2355984"/>
            <a:ext cx="3914394" cy="420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5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Die Brocker Schule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214372"/>
            <a:ext cx="1051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u="sng" dirty="0" smtClean="0"/>
              <a:t>Neue Homepage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b="1" u="sng" dirty="0"/>
          </a:p>
          <a:p>
            <a:r>
              <a:rPr lang="de-DE" sz="2400" b="1" dirty="0" smtClean="0">
                <a:hlinkClick r:id="rId3"/>
              </a:rPr>
              <a:t>www.brocker-schule.de</a:t>
            </a:r>
            <a:endParaRPr lang="de-DE" sz="2400" b="1" dirty="0" smtClean="0"/>
          </a:p>
          <a:p>
            <a:r>
              <a:rPr lang="de-DE" sz="2400" b="1" dirty="0" smtClean="0"/>
              <a:t>(seid September 2023)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b="1" u="sng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6550" y="1690688"/>
            <a:ext cx="7010400" cy="47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2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Schulprogramm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838200" y="2051050"/>
            <a:ext cx="104457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Fördern und Fordern aller Kinder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Gemeinsame Erziehungsarbeit</a:t>
            </a:r>
          </a:p>
          <a:p>
            <a:r>
              <a:rPr lang="de-DE" dirty="0" smtClean="0"/>
              <a:t>-    Elternstammtische</a:t>
            </a:r>
          </a:p>
          <a:p>
            <a:pPr marL="285750" indent="-285750">
              <a:buFontTx/>
              <a:buChar char="-"/>
            </a:pPr>
            <a:r>
              <a:rPr lang="de-DE" dirty="0" smtClean="0"/>
              <a:t>Informationsabende</a:t>
            </a:r>
          </a:p>
          <a:p>
            <a:pPr marL="285750" indent="-285750">
              <a:buFontTx/>
              <a:buChar char="-"/>
            </a:pPr>
            <a:r>
              <a:rPr lang="de-DE" dirty="0" smtClean="0"/>
              <a:t>Schulfeste</a:t>
            </a:r>
          </a:p>
          <a:p>
            <a:pPr marL="285750" indent="-285750">
              <a:buFontTx/>
              <a:buChar char="-"/>
            </a:pPr>
            <a:r>
              <a:rPr lang="de-DE" dirty="0" smtClean="0"/>
              <a:t>Gemeinsames Erziehungskonzept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Sozialkompetenztrainings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Demokratieerziehung und Partizipation (Klassensprecher*</a:t>
            </a:r>
            <a:r>
              <a:rPr lang="de-DE" dirty="0" err="1" smtClean="0"/>
              <a:t>innenkonferenz</a:t>
            </a:r>
            <a:r>
              <a:rPr lang="de-DE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Medienerziehung (Medienpass NRW)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Besuch außerschulischer Lernorte (</a:t>
            </a:r>
            <a:r>
              <a:rPr lang="de-DE" dirty="0" err="1" smtClean="0"/>
              <a:t>Teutolab</a:t>
            </a:r>
            <a:r>
              <a:rPr lang="de-DE" dirty="0" smtClean="0"/>
              <a:t>, Kunsthalle etc.)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Radfahrausbildung in Jahrgang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Umwelterziehung (Klimameilen, Arbeit im Schulgarten, Teilnahme an den Waldjugendspielen…)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Zahlreiche Bewegungsangebote (</a:t>
            </a:r>
            <a:r>
              <a:rPr lang="de-DE" dirty="0" err="1" smtClean="0"/>
              <a:t>Sportabzeichenfest</a:t>
            </a:r>
            <a:r>
              <a:rPr lang="de-DE" dirty="0" smtClean="0"/>
              <a:t>, Sport-</a:t>
            </a:r>
            <a:r>
              <a:rPr lang="de-DE" dirty="0" err="1" smtClean="0"/>
              <a:t>AG‘s</a:t>
            </a:r>
            <a:r>
              <a:rPr lang="de-DE" dirty="0"/>
              <a:t> </a:t>
            </a:r>
            <a:r>
              <a:rPr lang="de-DE" dirty="0" smtClean="0"/>
              <a:t>etc.)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/>
          </a:p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98825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Veranstaltungen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074672"/>
            <a:ext cx="10515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de-DE" sz="2400" b="1" dirty="0" smtClean="0"/>
              <a:t>Schulfeste</a:t>
            </a:r>
          </a:p>
          <a:p>
            <a:pPr marL="342900" indent="-342900">
              <a:buFontTx/>
              <a:buChar char="-"/>
            </a:pPr>
            <a:r>
              <a:rPr lang="de-DE" sz="2400" b="1" dirty="0" smtClean="0"/>
              <a:t>Bundesweiter Vorlesetag</a:t>
            </a:r>
          </a:p>
          <a:p>
            <a:pPr marL="342900" indent="-342900">
              <a:buFontTx/>
              <a:buChar char="-"/>
            </a:pPr>
            <a:r>
              <a:rPr lang="de-DE" sz="2400" b="1" dirty="0" err="1" smtClean="0"/>
              <a:t>Sportabzeichenfest</a:t>
            </a:r>
            <a:endParaRPr lang="de-DE" sz="2400" b="1" dirty="0" smtClean="0"/>
          </a:p>
          <a:p>
            <a:pPr marL="342900" indent="-342900">
              <a:buFontTx/>
              <a:buChar char="-"/>
            </a:pPr>
            <a:r>
              <a:rPr lang="de-DE" sz="2400" b="1" dirty="0" smtClean="0"/>
              <a:t>Puppentheater</a:t>
            </a:r>
          </a:p>
          <a:p>
            <a:pPr marL="342900" indent="-342900">
              <a:buFontTx/>
              <a:buChar char="-"/>
            </a:pPr>
            <a:r>
              <a:rPr lang="de-DE" sz="2400" b="1" dirty="0" smtClean="0"/>
              <a:t>Lesungen</a:t>
            </a:r>
          </a:p>
          <a:p>
            <a:pPr marL="342900" indent="-342900">
              <a:buFontTx/>
              <a:buChar char="-"/>
            </a:pPr>
            <a:r>
              <a:rPr lang="de-DE" sz="2400" b="1" dirty="0" smtClean="0"/>
              <a:t>Picknick im Garten (Jahrgang 1)</a:t>
            </a:r>
          </a:p>
          <a:p>
            <a:pPr marL="342900" indent="-342900">
              <a:buFontTx/>
              <a:buChar char="-"/>
            </a:pPr>
            <a:r>
              <a:rPr lang="de-DE" sz="2400" b="1" dirty="0" smtClean="0"/>
              <a:t>Stammtische</a:t>
            </a:r>
          </a:p>
          <a:p>
            <a:pPr marL="342900" indent="-342900">
              <a:buFontTx/>
              <a:buChar char="-"/>
            </a:pPr>
            <a:r>
              <a:rPr lang="de-DE" sz="2400" b="1" dirty="0" smtClean="0"/>
              <a:t>„Schneller Kaffee am Morgen“</a:t>
            </a:r>
          </a:p>
          <a:p>
            <a:pPr marL="342900" indent="-342900">
              <a:buFontTx/>
              <a:buChar char="-"/>
            </a:pPr>
            <a:r>
              <a:rPr lang="de-DE" sz="2400" b="1" dirty="0" smtClean="0"/>
              <a:t>…</a:t>
            </a:r>
          </a:p>
          <a:p>
            <a:endParaRPr lang="de-DE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b="1" u="sng" dirty="0"/>
          </a:p>
        </p:txBody>
      </p:sp>
      <p:sp>
        <p:nvSpPr>
          <p:cNvPr id="7" name="AutoShape 6" descr="20231025_103117-mi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" name="AutoShape 8" descr="20231025_103117-m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377" y="1843459"/>
            <a:ext cx="3752097" cy="325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33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Einladung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116886"/>
            <a:ext cx="10515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 smtClean="0"/>
              <a:t>Großes Schulfest an der Brocker Schule</a:t>
            </a:r>
          </a:p>
          <a:p>
            <a:pPr algn="ctr"/>
            <a:r>
              <a:rPr lang="de-DE" sz="2400" b="1" dirty="0"/>
              <a:t/>
            </a:r>
            <a:br>
              <a:rPr lang="de-DE" sz="2400" b="1" dirty="0"/>
            </a:br>
            <a:r>
              <a:rPr lang="de-DE" sz="2400" b="1" dirty="0" smtClean="0"/>
              <a:t>Datum: 14.06.23</a:t>
            </a:r>
          </a:p>
          <a:p>
            <a:pPr algn="ctr"/>
            <a:endParaRPr lang="de-DE" sz="2400" b="1" dirty="0"/>
          </a:p>
          <a:p>
            <a:pPr algn="ctr"/>
            <a:r>
              <a:rPr lang="de-DE" sz="2400" b="1" dirty="0" smtClean="0"/>
              <a:t>Uhrzeit: 15 – 18 Uhr</a:t>
            </a:r>
          </a:p>
          <a:p>
            <a:pPr algn="ctr"/>
            <a:endParaRPr lang="de-DE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Spielestationen für Kinder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Tanzaufführungen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Kaffee und Kuchen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U.v.m. </a:t>
            </a:r>
            <a:r>
              <a:rPr lang="de-DE" sz="2400" b="1" dirty="0" smtClean="0">
                <a:sym typeface="Wingdings" panose="05000000000000000000" pitchFamily="2" charset="2"/>
              </a:rPr>
              <a:t></a:t>
            </a:r>
            <a:endParaRPr lang="de-DE" sz="2400" dirty="0" smtClean="0"/>
          </a:p>
          <a:p>
            <a:endParaRPr lang="de-DE" sz="2400" b="1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b="1" u="sng" dirty="0"/>
          </a:p>
        </p:txBody>
      </p:sp>
    </p:spTree>
    <p:extLst>
      <p:ext uri="{BB962C8B-B14F-4D97-AF65-F5344CB8AC3E}">
        <p14:creationId xmlns:p14="http://schemas.microsoft.com/office/powerpoint/2010/main" val="95071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538364-3550-4800-BA23-E5645FFDE5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b="1" dirty="0" smtClean="0"/>
              <a:t>Fragen</a:t>
            </a:r>
            <a:endParaRPr lang="de-DE" b="1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BAD9D24-B533-4D84-B633-A3B48F0CA0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1022" y="5707804"/>
            <a:ext cx="1494872" cy="1056808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63521F8F-E96B-42E4-9755-8EFDF14CC43B}"/>
              </a:ext>
            </a:extLst>
          </p:cNvPr>
          <p:cNvSpPr txBox="1"/>
          <p:nvPr/>
        </p:nvSpPr>
        <p:spPr>
          <a:xfrm>
            <a:off x="838200" y="2129586"/>
            <a:ext cx="10515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/>
              <a:t>Haben Sie Fragen?</a:t>
            </a:r>
          </a:p>
          <a:p>
            <a:endParaRPr lang="de-DE" sz="2400" b="1" dirty="0"/>
          </a:p>
          <a:p>
            <a:endParaRPr lang="de-DE" sz="2400" b="1" dirty="0" smtClean="0"/>
          </a:p>
          <a:p>
            <a:r>
              <a:rPr lang="de-DE" sz="2400" b="1" dirty="0" smtClean="0"/>
              <a:t>Vielen Dank für ihre Aufmerksamkeit! </a:t>
            </a:r>
            <a:r>
              <a:rPr lang="de-DE" sz="2400" b="1" dirty="0" smtClean="0">
                <a:sym typeface="Wingdings" panose="05000000000000000000" pitchFamily="2" charset="2"/>
              </a:rPr>
              <a:t></a:t>
            </a:r>
            <a:endParaRPr lang="de-DE" sz="2400" dirty="0" smtClean="0"/>
          </a:p>
          <a:p>
            <a:endParaRPr lang="de-DE" sz="2400" b="1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b="1" u="sng" dirty="0"/>
          </a:p>
        </p:txBody>
      </p:sp>
    </p:spTree>
    <p:extLst>
      <p:ext uri="{BB962C8B-B14F-4D97-AF65-F5344CB8AC3E}">
        <p14:creationId xmlns:p14="http://schemas.microsoft.com/office/powerpoint/2010/main" val="119702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302</Words>
  <Application>Microsoft Office PowerPoint</Application>
  <PresentationFormat>Breitbild</PresentationFormat>
  <Paragraphs>83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</vt:lpstr>
      <vt:lpstr>Bezirksvertretung Brackwede</vt:lpstr>
      <vt:lpstr>Kurze Vorstellung</vt:lpstr>
      <vt:lpstr>Persönliche Vorstellung</vt:lpstr>
      <vt:lpstr>Die Brocker Schule</vt:lpstr>
      <vt:lpstr>Die Brocker Schule</vt:lpstr>
      <vt:lpstr>Die Brocker Schule</vt:lpstr>
      <vt:lpstr>Die Brocker Schule</vt:lpstr>
      <vt:lpstr>Die Brocker Schule</vt:lpstr>
      <vt:lpstr>Die Brocker Schule</vt:lpstr>
      <vt:lpstr>Schulprogramm</vt:lpstr>
      <vt:lpstr>Veranstaltungen</vt:lpstr>
      <vt:lpstr>Einladung</vt:lpstr>
      <vt:lpstr>Fragen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Lehrerkonferenz Schuljahr 23/24</dc:title>
  <dc:creator>Pooch</dc:creator>
  <cp:lastModifiedBy>Pooch, Pascal (9SCHULEN)</cp:lastModifiedBy>
  <cp:revision>92</cp:revision>
  <dcterms:created xsi:type="dcterms:W3CDTF">2023-07-18T12:17:15Z</dcterms:created>
  <dcterms:modified xsi:type="dcterms:W3CDTF">2024-01-22T07:07:42Z</dcterms:modified>
</cp:coreProperties>
</file>